
<file path=[Content_Types].xml><?xml version="1.0" encoding="utf-8"?>
<Types xmlns="http://schemas.openxmlformats.org/package/2006/content-types">
  <Default Extension="bin" ContentType="application/vnd.openxmlformats-officedocument.oleObject"/>
  <Default Extension="fntdata" ContentType="application/x-fontdata"/>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ppt/charts/chart7.xml" ContentType="application/vnd.openxmlformats-officedocument.drawingml.chart+xml"/>
  <Override PartName="/ppt/charts/style7.xml" ContentType="application/vnd.ms-office.chartstyle+xml"/>
  <Override PartName="/ppt/charts/colors7.xml" ContentType="application/vnd.ms-office.chartcolorstyle+xml"/>
  <Override PartName="/ppt/charts/chart8.xml" ContentType="application/vnd.openxmlformats-officedocument.drawingml.chart+xml"/>
  <Override PartName="/ppt/charts/style8.xml" ContentType="application/vnd.ms-office.chartstyle+xml"/>
  <Override PartName="/ppt/charts/colors8.xml" ContentType="application/vnd.ms-office.chartcolorstyle+xml"/>
  <Override PartName="/ppt/charts/chart9.xml" ContentType="application/vnd.openxmlformats-officedocument.drawingml.chart+xml"/>
  <Override PartName="/ppt/charts/style9.xml" ContentType="application/vnd.ms-office.chartstyle+xml"/>
  <Override PartName="/ppt/charts/colors9.xml" ContentType="application/vnd.ms-office.chartcolorstyle+xml"/>
  <Override PartName="/ppt/charts/chart10.xml" ContentType="application/vnd.openxmlformats-officedocument.drawingml.chart+xml"/>
  <Override PartName="/ppt/charts/style10.xml" ContentType="application/vnd.ms-office.chartstyle+xml"/>
  <Override PartName="/ppt/charts/colors10.xml" ContentType="application/vnd.ms-office.chartcolorstyle+xml"/>
  <Override PartName="/ppt/charts/chart11.xml" ContentType="application/vnd.openxmlformats-officedocument.drawingml.chart+xml"/>
  <Override PartName="/ppt/charts/style11.xml" ContentType="application/vnd.ms-office.chartstyle+xml"/>
  <Override PartName="/ppt/charts/colors11.xml" ContentType="application/vnd.ms-office.chartcolorstyle+xml"/>
  <Override PartName="/ppt/charts/chart12.xml" ContentType="application/vnd.openxmlformats-officedocument.drawingml.chart+xml"/>
  <Override PartName="/ppt/charts/style12.xml" ContentType="application/vnd.ms-office.chartstyle+xml"/>
  <Override PartName="/ppt/charts/colors12.xml" ContentType="application/vnd.ms-office.chartcolorstyle+xml"/>
  <Override PartName="/ppt/charts/chart13.xml" ContentType="application/vnd.openxmlformats-officedocument.drawingml.chart+xml"/>
  <Override PartName="/ppt/charts/style13.xml" ContentType="application/vnd.ms-office.chartstyle+xml"/>
  <Override PartName="/ppt/charts/colors13.xml" ContentType="application/vnd.ms-office.chartcolorstyle+xml"/>
  <Override PartName="/ppt/charts/chart14.xml" ContentType="application/vnd.openxmlformats-officedocument.drawingml.chart+xml"/>
  <Override PartName="/ppt/charts/style14.xml" ContentType="application/vnd.ms-office.chartstyle+xml"/>
  <Override PartName="/ppt/charts/colors14.xml" ContentType="application/vnd.ms-office.chartcolorstyle+xml"/>
  <Override PartName="/ppt/charts/chartEx1.xml" ContentType="application/vnd.ms-office.chartex+xml"/>
  <Override PartName="/ppt/charts/style15.xml" ContentType="application/vnd.ms-office.chartstyle+xml"/>
  <Override PartName="/ppt/charts/colors15.xml" ContentType="application/vnd.ms-office.chartcolorstyle+xml"/>
  <Override PartName="/ppt/changesInfos/changesInfo1.xml" ContentType="application/vnd.ms-powerpoint.changes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autoCompressPictures="0">
  <p:sldMasterIdLst>
    <p:sldMasterId id="2147483648" r:id="rId1"/>
  </p:sldMasterIdLst>
  <p:notesMasterIdLst>
    <p:notesMasterId r:id="rId18"/>
  </p:notesMasterIdLst>
  <p:handoutMasterIdLst>
    <p:handoutMasterId r:id="rId19"/>
  </p:handoutMasterIdLst>
  <p:sldIdLst>
    <p:sldId id="342" r:id="rId2"/>
    <p:sldId id="343" r:id="rId3"/>
    <p:sldId id="341" r:id="rId4"/>
    <p:sldId id="333" r:id="rId5"/>
    <p:sldId id="340" r:id="rId6"/>
    <p:sldId id="331" r:id="rId7"/>
    <p:sldId id="329" r:id="rId8"/>
    <p:sldId id="344" r:id="rId9"/>
    <p:sldId id="345" r:id="rId10"/>
    <p:sldId id="330" r:id="rId11"/>
    <p:sldId id="346" r:id="rId12"/>
    <p:sldId id="339" r:id="rId13"/>
    <p:sldId id="334" r:id="rId14"/>
    <p:sldId id="347" r:id="rId15"/>
    <p:sldId id="338" r:id="rId16"/>
    <p:sldId id="348" r:id="rId17"/>
  </p:sldIdLst>
  <p:sldSz cx="12192000" cy="6858000"/>
  <p:notesSz cx="6858000" cy="9144000"/>
  <p:embeddedFontLst>
    <p:embeddedFont>
      <p:font typeface="Calibri" panose="020F0502020204030204" pitchFamily="34" charset="0"/>
      <p:regular r:id="rId20"/>
      <p:bold r:id="rId21"/>
      <p:italic r:id="rId22"/>
      <p:boldItalic r:id="rId23"/>
    </p:embeddedFont>
    <p:embeddedFont>
      <p:font typeface="Eifont" pitchFamily="2" charset="0"/>
      <p:regular r:id="rId24"/>
      <p:bold r:id="rId25"/>
    </p:embeddedFont>
    <p:embeddedFont>
      <p:font typeface="Eifont Display" pitchFamily="2" charset="0"/>
      <p:bold r:id="rId26"/>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2" pos="3840" userDrawn="1">
          <p15:clr>
            <a:srgbClr val="A4A3A4"/>
          </p15:clr>
        </p15:guide>
        <p15:guide id="3" orient="horz" pos="2115" userDrawn="1">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4A36E89E-D3F3-FF4D-E31C-DF1B761EC547}" name="Christian Dahl Winther" initials="CW" userId="S::cdw@eifo.dk::b59a5202-ea29-4833-a0e3-cd9702525829" providerId="AD"/>
  <p188:author id="{B8EA14DE-11D4-10D3-CA76-FBF92BEF856A}" name="Simon Pedersen" initials="SP" userId="S::sip@eifo.dk::fa16d217-fc21-4126-8304-4b01e44c19ee" providerId="AD"/>
</p188:authorLst>
</file>

<file path=ppt/presProps.xml><?xml version="1.0" encoding="utf-8"?>
<p:presentationPr xmlns:a="http://schemas.openxmlformats.org/drawingml/2006/main" xmlns:r="http://schemas.openxmlformats.org/officeDocument/2006/relationships" xmlns:p="http://schemas.openxmlformats.org/presentationml/2006/main">
  <p:clrMru>
    <a:srgbClr val="66F58A"/>
    <a:srgbClr val="234432"/>
    <a:srgbClr val="EBEBD7"/>
    <a:srgbClr val="AFC0AA"/>
    <a:srgbClr val="EBC091"/>
    <a:srgbClr val="F0F8F5"/>
    <a:srgbClr val="DCDEEE"/>
    <a:srgbClr val="F8F8F8"/>
    <a:srgbClr val="4D4D4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llemlayout 2 - Markering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95" d="100"/>
          <a:sy n="95" d="100"/>
        </p:scale>
        <p:origin x="96" y="636"/>
      </p:cViewPr>
      <p:guideLst>
        <p:guide pos="3840"/>
        <p:guide orient="horz" pos="2115"/>
      </p:guideLst>
    </p:cSldViewPr>
  </p:slideViewPr>
  <p:notesTextViewPr>
    <p:cViewPr>
      <p:scale>
        <a:sx n="1" d="1"/>
        <a:sy n="1" d="1"/>
      </p:scale>
      <p:origin x="0" y="0"/>
    </p:cViewPr>
  </p:notesText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26" Type="http://schemas.openxmlformats.org/officeDocument/2006/relationships/font" Target="fonts/font7.fntdata"/><Relationship Id="rId3" Type="http://schemas.openxmlformats.org/officeDocument/2006/relationships/slide" Target="slides/slide2.xml"/><Relationship Id="rId21" Type="http://schemas.openxmlformats.org/officeDocument/2006/relationships/font" Target="fonts/font2.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6.fntdata"/><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font" Target="fonts/font1.fntdata"/><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5.fntdata"/><Relationship Id="rId32" Type="http://schemas.microsoft.com/office/2018/10/relationships/authors" Target="author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4.fntdata"/><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handoutMaster" Target="handoutMasters/handoutMaster1.xml"/><Relationship Id="rId31" Type="http://schemas.microsoft.com/office/2016/11/relationships/changesInfo" Target="changesInfos/changesInfo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3.fntdata"/><Relationship Id="rId27" Type="http://schemas.openxmlformats.org/officeDocument/2006/relationships/presProps" Target="presProps.xml"/><Relationship Id="rId30"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Christian Dahl Winther" userId="b59a5202-ea29-4833-a0e3-cd9702525829" providerId="ADAL" clId="{BD059A9C-D791-40E0-91B5-5E8F1F47BA1C}"/>
    <pc:docChg chg="custSel addSld modSld">
      <pc:chgData name="Christian Dahl Winther" userId="b59a5202-ea29-4833-a0e3-cd9702525829" providerId="ADAL" clId="{BD059A9C-D791-40E0-91B5-5E8F1F47BA1C}" dt="2024-01-10T09:23:37.545" v="205" actId="20577"/>
      <pc:docMkLst>
        <pc:docMk/>
      </pc:docMkLst>
      <pc:sldChg chg="modSp mod">
        <pc:chgData name="Christian Dahl Winther" userId="b59a5202-ea29-4833-a0e3-cd9702525829" providerId="ADAL" clId="{BD059A9C-D791-40E0-91B5-5E8F1F47BA1C}" dt="2024-01-10T09:23:37.545" v="205" actId="20577"/>
        <pc:sldMkLst>
          <pc:docMk/>
          <pc:sldMk cId="126945774" sldId="342"/>
        </pc:sldMkLst>
        <pc:spChg chg="mod">
          <ac:chgData name="Christian Dahl Winther" userId="b59a5202-ea29-4833-a0e3-cd9702525829" providerId="ADAL" clId="{BD059A9C-D791-40E0-91B5-5E8F1F47BA1C}" dt="2024-01-10T09:23:37.545" v="205" actId="20577"/>
          <ac:spMkLst>
            <pc:docMk/>
            <pc:sldMk cId="126945774" sldId="342"/>
            <ac:spMk id="2" creationId="{46381242-DE50-09DB-0C0A-8E0564CC14AB}"/>
          </ac:spMkLst>
        </pc:spChg>
        <pc:spChg chg="mod">
          <ac:chgData name="Christian Dahl Winther" userId="b59a5202-ea29-4833-a0e3-cd9702525829" providerId="ADAL" clId="{BD059A9C-D791-40E0-91B5-5E8F1F47BA1C}" dt="2024-01-10T09:23:31.569" v="204" actId="20577"/>
          <ac:spMkLst>
            <pc:docMk/>
            <pc:sldMk cId="126945774" sldId="342"/>
            <ac:spMk id="3" creationId="{A1EF8170-945A-97C1-371B-D3D43AD2651B}"/>
          </ac:spMkLst>
        </pc:spChg>
      </pc:sldChg>
      <pc:sldChg chg="modSp new mod">
        <pc:chgData name="Christian Dahl Winther" userId="b59a5202-ea29-4833-a0e3-cd9702525829" providerId="ADAL" clId="{BD059A9C-D791-40E0-91B5-5E8F1F47BA1C}" dt="2024-01-10T09:22:25.263" v="173" actId="113"/>
        <pc:sldMkLst>
          <pc:docMk/>
          <pc:sldMk cId="2985565290" sldId="348"/>
        </pc:sldMkLst>
        <pc:spChg chg="mod">
          <ac:chgData name="Christian Dahl Winther" userId="b59a5202-ea29-4833-a0e3-cd9702525829" providerId="ADAL" clId="{BD059A9C-D791-40E0-91B5-5E8F1F47BA1C}" dt="2024-01-10T09:22:25.263" v="173" actId="113"/>
          <ac:spMkLst>
            <pc:docMk/>
            <pc:sldMk cId="2985565290" sldId="348"/>
            <ac:spMk id="2" creationId="{A300874F-7484-B3FF-EBED-CA0A99C5845B}"/>
          </ac:spMkLst>
        </pc:spChg>
      </pc:sldChg>
    </pc:docChg>
  </pc:docChgLst>
</pc:chgInfo>
</file>

<file path=ppt/charts/_rels/chart1.xml.rels><?xml version="1.0" encoding="UTF-8" standalone="yes"?>
<Relationships xmlns="http://schemas.openxmlformats.org/package/2006/relationships"><Relationship Id="rId3" Type="http://schemas.openxmlformats.org/officeDocument/2006/relationships/oleObject" Target="../embeddings/oleObject1.bin"/><Relationship Id="rId2" Type="http://schemas.microsoft.com/office/2011/relationships/chartColorStyle" Target="colors1.xml"/><Relationship Id="rId1" Type="http://schemas.microsoft.com/office/2011/relationships/chartStyle" Target="style1.xml"/></Relationships>
</file>

<file path=ppt/charts/_rels/chart10.xml.rels><?xml version="1.0" encoding="UTF-8" standalone="yes"?>
<Relationships xmlns="http://schemas.openxmlformats.org/package/2006/relationships"><Relationship Id="rId3" Type="http://schemas.openxmlformats.org/officeDocument/2006/relationships/oleObject" Target="../embeddings/oleObject10.bin"/><Relationship Id="rId2" Type="http://schemas.microsoft.com/office/2011/relationships/chartColorStyle" Target="colors10.xml"/><Relationship Id="rId1" Type="http://schemas.microsoft.com/office/2011/relationships/chartStyle" Target="style10.xml"/></Relationships>
</file>

<file path=ppt/charts/_rels/chart11.xml.rels><?xml version="1.0" encoding="UTF-8" standalone="yes"?>
<Relationships xmlns="http://schemas.openxmlformats.org/package/2006/relationships"><Relationship Id="rId3" Type="http://schemas.openxmlformats.org/officeDocument/2006/relationships/oleObject" Target="../embeddings/oleObject11.bin"/><Relationship Id="rId2" Type="http://schemas.microsoft.com/office/2011/relationships/chartColorStyle" Target="colors11.xml"/><Relationship Id="rId1" Type="http://schemas.microsoft.com/office/2011/relationships/chartStyle" Target="style11.xml"/></Relationships>
</file>

<file path=ppt/charts/_rels/chart12.xml.rels><?xml version="1.0" encoding="UTF-8" standalone="yes"?>
<Relationships xmlns="http://schemas.openxmlformats.org/package/2006/relationships"><Relationship Id="rId3" Type="http://schemas.openxmlformats.org/officeDocument/2006/relationships/oleObject" Target="../embeddings/oleObject12.bin"/><Relationship Id="rId2" Type="http://schemas.microsoft.com/office/2011/relationships/chartColorStyle" Target="colors12.xml"/><Relationship Id="rId1" Type="http://schemas.microsoft.com/office/2011/relationships/chartStyle" Target="style12.xml"/></Relationships>
</file>

<file path=ppt/charts/_rels/chart13.xml.rels><?xml version="1.0" encoding="UTF-8" standalone="yes"?>
<Relationships xmlns="http://schemas.openxmlformats.org/package/2006/relationships"><Relationship Id="rId3" Type="http://schemas.openxmlformats.org/officeDocument/2006/relationships/oleObject" Target="../embeddings/oleObject13.bin"/><Relationship Id="rId2" Type="http://schemas.microsoft.com/office/2011/relationships/chartColorStyle" Target="colors13.xml"/><Relationship Id="rId1" Type="http://schemas.microsoft.com/office/2011/relationships/chartStyle" Target="style13.xml"/></Relationships>
</file>

<file path=ppt/charts/_rels/chart14.xml.rels><?xml version="1.0" encoding="UTF-8" standalone="yes"?>
<Relationships xmlns="http://schemas.openxmlformats.org/package/2006/relationships"><Relationship Id="rId3" Type="http://schemas.openxmlformats.org/officeDocument/2006/relationships/oleObject" Target="../embeddings/oleObject14.bin"/><Relationship Id="rId2" Type="http://schemas.microsoft.com/office/2011/relationships/chartColorStyle" Target="colors14.xml"/><Relationship Id="rId1" Type="http://schemas.microsoft.com/office/2011/relationships/chartStyle" Target="style14.xml"/></Relationships>
</file>

<file path=ppt/charts/_rels/chart2.xml.rels><?xml version="1.0" encoding="UTF-8" standalone="yes"?>
<Relationships xmlns="http://schemas.openxmlformats.org/package/2006/relationships"><Relationship Id="rId3" Type="http://schemas.openxmlformats.org/officeDocument/2006/relationships/oleObject" Target="../embeddings/oleObject2.bin"/><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oleObject" Target="../embeddings/oleObject3.bin"/><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oleObject" Target="../embeddings/oleObject4.bin"/><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3" Type="http://schemas.openxmlformats.org/officeDocument/2006/relationships/oleObject" Target="../embeddings/oleObject5.bin"/><Relationship Id="rId2" Type="http://schemas.microsoft.com/office/2011/relationships/chartColorStyle" Target="colors5.xml"/><Relationship Id="rId1" Type="http://schemas.microsoft.com/office/2011/relationships/chartStyle" Target="style5.xml"/></Relationships>
</file>

<file path=ppt/charts/_rels/chart6.xml.rels><?xml version="1.0" encoding="UTF-8" standalone="yes"?>
<Relationships xmlns="http://schemas.openxmlformats.org/package/2006/relationships"><Relationship Id="rId3" Type="http://schemas.openxmlformats.org/officeDocument/2006/relationships/oleObject" Target="../embeddings/oleObject6.bin"/><Relationship Id="rId2" Type="http://schemas.microsoft.com/office/2011/relationships/chartColorStyle" Target="colors6.xml"/><Relationship Id="rId1" Type="http://schemas.microsoft.com/office/2011/relationships/chartStyle" Target="style6.xml"/></Relationships>
</file>

<file path=ppt/charts/_rels/chart7.xml.rels><?xml version="1.0" encoding="UTF-8" standalone="yes"?>
<Relationships xmlns="http://schemas.openxmlformats.org/package/2006/relationships"><Relationship Id="rId3" Type="http://schemas.openxmlformats.org/officeDocument/2006/relationships/oleObject" Target="../embeddings/oleObject7.bin"/><Relationship Id="rId2" Type="http://schemas.microsoft.com/office/2011/relationships/chartColorStyle" Target="colors7.xml"/><Relationship Id="rId1" Type="http://schemas.microsoft.com/office/2011/relationships/chartStyle" Target="style7.xml"/></Relationships>
</file>

<file path=ppt/charts/_rels/chart8.xml.rels><?xml version="1.0" encoding="UTF-8" standalone="yes"?>
<Relationships xmlns="http://schemas.openxmlformats.org/package/2006/relationships"><Relationship Id="rId3" Type="http://schemas.openxmlformats.org/officeDocument/2006/relationships/oleObject" Target="../embeddings/oleObject8.bin"/><Relationship Id="rId2" Type="http://schemas.microsoft.com/office/2011/relationships/chartColorStyle" Target="colors8.xml"/><Relationship Id="rId1" Type="http://schemas.microsoft.com/office/2011/relationships/chartStyle" Target="style8.xml"/></Relationships>
</file>

<file path=ppt/charts/_rels/chart9.xml.rels><?xml version="1.0" encoding="UTF-8" standalone="yes"?>
<Relationships xmlns="http://schemas.openxmlformats.org/package/2006/relationships"><Relationship Id="rId3" Type="http://schemas.openxmlformats.org/officeDocument/2006/relationships/oleObject" Target="../embeddings/oleObject9.bin"/><Relationship Id="rId2" Type="http://schemas.microsoft.com/office/2011/relationships/chartColorStyle" Target="colors9.xml"/><Relationship Id="rId1" Type="http://schemas.microsoft.com/office/2011/relationships/chartStyle" Target="style9.xml"/></Relationships>
</file>

<file path=ppt/charts/_rels/chartEx1.xml.rels><?xml version="1.0" encoding="UTF-8" standalone="yes"?>
<Relationships xmlns="http://schemas.openxmlformats.org/package/2006/relationships"><Relationship Id="rId3" Type="http://schemas.microsoft.com/office/2011/relationships/chartColorStyle" Target="colors15.xml"/><Relationship Id="rId2" Type="http://schemas.microsoft.com/office/2011/relationships/chartStyle" Target="style15.xml"/><Relationship Id="rId1" Type="http://schemas.openxmlformats.org/officeDocument/2006/relationships/oleObject" Target="https://eifo-my.sharepoint.com/personal/kni_eifo_dk/Documents/Analyse%20og%20Policy/Analyser%20(egne)/Energi/PtX%20projekter/Hydrogen%20Projects%202023.xlsx" TargetMode="Externa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da-DK"/>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6.1296751756413595E-2"/>
          <c:y val="9.3095528684073184E-2"/>
          <c:w val="0.92765667437165023"/>
          <c:h val="0.771924658956615"/>
        </c:manualLayout>
      </c:layout>
      <c:barChart>
        <c:barDir val="col"/>
        <c:grouping val="clustered"/>
        <c:varyColors val="0"/>
        <c:ser>
          <c:idx val="0"/>
          <c:order val="0"/>
          <c:tx>
            <c:v>GW announced</c:v>
          </c:tx>
          <c:spPr>
            <a:solidFill>
              <a:schemeClr val="accent1"/>
            </a:solidFill>
            <a:ln>
              <a:noFill/>
            </a:ln>
            <a:effectLst/>
          </c:spPr>
          <c:invertIfNegative val="0"/>
          <c:cat>
            <c:numRef>
              <c:f>'[Hydrogen Projects 2023.xlsx]Hockey stick'!$G$29:$G$39</c:f>
              <c:numCache>
                <c:formatCode>General</c:formatCode>
                <c:ptCount val="11"/>
                <c:pt idx="0">
                  <c:v>2020</c:v>
                </c:pt>
                <c:pt idx="1">
                  <c:v>2021</c:v>
                </c:pt>
                <c:pt idx="2">
                  <c:v>2022</c:v>
                </c:pt>
                <c:pt idx="3">
                  <c:v>2023</c:v>
                </c:pt>
                <c:pt idx="4">
                  <c:v>2024</c:v>
                </c:pt>
                <c:pt idx="5">
                  <c:v>2025</c:v>
                </c:pt>
                <c:pt idx="6">
                  <c:v>2026</c:v>
                </c:pt>
                <c:pt idx="7">
                  <c:v>2027</c:v>
                </c:pt>
                <c:pt idx="8">
                  <c:v>2028</c:v>
                </c:pt>
                <c:pt idx="9">
                  <c:v>2029</c:v>
                </c:pt>
                <c:pt idx="10">
                  <c:v>2030</c:v>
                </c:pt>
              </c:numCache>
            </c:numRef>
          </c:cat>
          <c:val>
            <c:numRef>
              <c:f>'[Hydrogen Projects 2023.xlsx]Hockey stick'!$H$29:$H$39</c:f>
              <c:numCache>
                <c:formatCode>_(* #,##0.00_);_(* \(#,##0.00\);_(* "-"??_);_(@_)</c:formatCode>
                <c:ptCount val="11"/>
                <c:pt idx="0">
                  <c:v>0.18348134034759625</c:v>
                </c:pt>
                <c:pt idx="1">
                  <c:v>0.41960897166461425</c:v>
                </c:pt>
                <c:pt idx="2">
                  <c:v>0.52449714158919525</c:v>
                </c:pt>
                <c:pt idx="3">
                  <c:v>1.7607161143614753</c:v>
                </c:pt>
                <c:pt idx="4">
                  <c:v>12.932686507473475</c:v>
                </c:pt>
                <c:pt idx="5">
                  <c:v>54.201870813025579</c:v>
                </c:pt>
                <c:pt idx="6">
                  <c:v>83.538993920674272</c:v>
                </c:pt>
                <c:pt idx="7">
                  <c:v>105.14736682732618</c:v>
                </c:pt>
                <c:pt idx="8">
                  <c:v>133.95871998606469</c:v>
                </c:pt>
                <c:pt idx="9">
                  <c:v>140.92959731406222</c:v>
                </c:pt>
                <c:pt idx="10">
                  <c:v>181.44187360757422</c:v>
                </c:pt>
              </c:numCache>
            </c:numRef>
          </c:val>
          <c:extLst>
            <c:ext xmlns:c16="http://schemas.microsoft.com/office/drawing/2014/chart" uri="{C3380CC4-5D6E-409C-BE32-E72D297353CC}">
              <c16:uniqueId val="{00000000-09B7-49B5-9839-478A2B5A452D}"/>
            </c:ext>
          </c:extLst>
        </c:ser>
        <c:dLbls>
          <c:showLegendKey val="0"/>
          <c:showVal val="0"/>
          <c:showCatName val="0"/>
          <c:showSerName val="0"/>
          <c:showPercent val="0"/>
          <c:showBubbleSize val="0"/>
        </c:dLbls>
        <c:gapWidth val="150"/>
        <c:axId val="899835647"/>
        <c:axId val="903030415"/>
      </c:barChart>
      <c:catAx>
        <c:axId val="899835647"/>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da-DK"/>
          </a:p>
        </c:txPr>
        <c:crossAx val="903030415"/>
        <c:crosses val="autoZero"/>
        <c:auto val="1"/>
        <c:lblAlgn val="ctr"/>
        <c:lblOffset val="100"/>
        <c:noMultiLvlLbl val="0"/>
      </c:catAx>
      <c:valAx>
        <c:axId val="903030415"/>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0" spcFirstLastPara="1" vertOverflow="ellipsis" wrap="square" anchor="ctr" anchorCtr="1"/>
              <a:lstStyle/>
              <a:p>
                <a:pPr algn="ctr">
                  <a:defRPr lang="da-DK" sz="900" b="0" i="0" u="none" strike="noStrike" kern="1200" baseline="0" dirty="0">
                    <a:solidFill>
                      <a:schemeClr val="tx1"/>
                    </a:solidFill>
                    <a:latin typeface="Arial" panose="020B0604020202020204" pitchFamily="34" charset="0"/>
                    <a:ea typeface="+mn-ea"/>
                    <a:cs typeface="Arial" panose="020B0604020202020204" pitchFamily="34" charset="0"/>
                  </a:defRPr>
                </a:pPr>
                <a:r>
                  <a:rPr lang="da-DK" sz="900" b="0" i="0" u="none" strike="noStrike" kern="1200" baseline="0" dirty="0">
                    <a:solidFill>
                      <a:schemeClr val="tx1"/>
                    </a:solidFill>
                    <a:latin typeface="Arial" panose="020B0604020202020204" pitchFamily="34" charset="0"/>
                    <a:ea typeface="+mn-ea"/>
                    <a:cs typeface="Arial" panose="020B0604020202020204" pitchFamily="34" charset="0"/>
                  </a:rPr>
                  <a:t>GW (</a:t>
                </a:r>
                <a:r>
                  <a:rPr lang="da-DK" sz="900" b="0" i="0" u="none" strike="noStrike" kern="1200" baseline="0" dirty="0" err="1">
                    <a:solidFill>
                      <a:schemeClr val="tx1"/>
                    </a:solidFill>
                    <a:latin typeface="Arial" panose="020B0604020202020204" pitchFamily="34" charset="0"/>
                    <a:ea typeface="+mn-ea"/>
                    <a:cs typeface="Arial" panose="020B0604020202020204" pitchFamily="34" charset="0"/>
                  </a:rPr>
                  <a:t>accumulated</a:t>
                </a:r>
                <a:r>
                  <a:rPr lang="da-DK" sz="900" b="0" i="0" u="none" strike="noStrike" kern="1200" baseline="0" dirty="0">
                    <a:solidFill>
                      <a:schemeClr val="tx1"/>
                    </a:solidFill>
                    <a:latin typeface="Arial" panose="020B0604020202020204" pitchFamily="34" charset="0"/>
                    <a:ea typeface="+mn-ea"/>
                    <a:cs typeface="Arial" panose="020B0604020202020204" pitchFamily="34" charset="0"/>
                  </a:rPr>
                  <a:t>)</a:t>
                </a:r>
              </a:p>
            </c:rich>
          </c:tx>
          <c:layout>
            <c:manualLayout>
              <c:xMode val="edge"/>
              <c:yMode val="edge"/>
              <c:x val="4.0769372634794545E-3"/>
              <c:y val="0"/>
            </c:manualLayout>
          </c:layout>
          <c:overlay val="0"/>
          <c:spPr>
            <a:noFill/>
            <a:ln>
              <a:noFill/>
            </a:ln>
            <a:effectLst/>
          </c:spPr>
          <c:txPr>
            <a:bodyPr rot="0" spcFirstLastPara="1" vertOverflow="ellipsis" wrap="square" anchor="ctr" anchorCtr="1"/>
            <a:lstStyle/>
            <a:p>
              <a:pPr algn="ctr">
                <a:defRPr lang="da-DK" sz="900" b="0" i="0" u="none" strike="noStrike" kern="1200" baseline="0" dirty="0">
                  <a:solidFill>
                    <a:schemeClr val="tx1"/>
                  </a:solidFill>
                  <a:latin typeface="Arial" panose="020B0604020202020204" pitchFamily="34" charset="0"/>
                  <a:ea typeface="+mn-ea"/>
                  <a:cs typeface="Arial" panose="020B0604020202020204" pitchFamily="34" charset="0"/>
                </a:defRPr>
              </a:pPr>
              <a:endParaRPr lang="da-DK"/>
            </a:p>
          </c:txPr>
        </c:title>
        <c:numFmt formatCode="#,##0" sourceLinked="0"/>
        <c:majorTickMark val="none"/>
        <c:minorTickMark val="none"/>
        <c:tickLblPos val="nextTo"/>
        <c:spPr>
          <a:noFill/>
          <a:ln>
            <a:noFill/>
          </a:ln>
          <a:effectLst/>
        </c:spPr>
        <c:txPr>
          <a:bodyPr rot="-60000000" spcFirstLastPara="1" vertOverflow="ellipsis" vert="horz" wrap="square" anchor="ctr" anchorCtr="1"/>
          <a:lstStyle/>
          <a:p>
            <a:pPr algn="ctr">
              <a:defRPr lang="en-US" sz="900" b="0" i="0" u="none" strike="noStrike" kern="1200" baseline="0">
                <a:solidFill>
                  <a:schemeClr val="tx1"/>
                </a:solidFill>
                <a:latin typeface="Arial" panose="020B0604020202020204" pitchFamily="34" charset="0"/>
                <a:ea typeface="+mn-ea"/>
                <a:cs typeface="Arial" panose="020B0604020202020204" pitchFamily="34" charset="0"/>
              </a:defRPr>
            </a:pPr>
            <a:endParaRPr lang="da-DK"/>
          </a:p>
        </c:txPr>
        <c:crossAx val="899835647"/>
        <c:crosses val="autoZero"/>
        <c:crossBetween val="between"/>
      </c:valAx>
      <c:spPr>
        <a:noFill/>
        <a:ln>
          <a:noFill/>
        </a:ln>
        <a:effectLst/>
      </c:spPr>
    </c:plotArea>
    <c:legend>
      <c:legendPos val="b"/>
      <c:layout>
        <c:manualLayout>
          <c:xMode val="edge"/>
          <c:yMode val="edge"/>
          <c:x val="0.40152300522172185"/>
          <c:y val="0.93875899101798177"/>
          <c:w val="0.19695380901157764"/>
          <c:h val="5.4417318633564069E-2"/>
        </c:manualLayout>
      </c:layout>
      <c:overlay val="0"/>
      <c:spPr>
        <a:noFill/>
        <a:ln>
          <a:noFill/>
        </a:ln>
        <a:effectLst/>
      </c:spPr>
      <c:txPr>
        <a:bodyPr rot="0" spcFirstLastPara="1" vertOverflow="ellipsis" vert="horz" wrap="square" anchor="ctr" anchorCtr="1"/>
        <a:lstStyle/>
        <a:p>
          <a:pPr algn="ctr">
            <a:defRPr lang="en-US" sz="900" b="0" i="0" u="none" strike="noStrike" kern="1200" baseline="0">
              <a:solidFill>
                <a:schemeClr val="tx1"/>
              </a:solidFill>
              <a:latin typeface="Arial" panose="020B0604020202020204" pitchFamily="34" charset="0"/>
              <a:ea typeface="+mn-ea"/>
              <a:cs typeface="Arial" panose="020B0604020202020204" pitchFamily="34" charset="0"/>
            </a:defRPr>
          </a:pPr>
          <a:endParaRPr lang="da-DK"/>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solidFill>
            <a:schemeClr val="tx1"/>
          </a:solidFill>
          <a:latin typeface="Arial" panose="020B0604020202020204" pitchFamily="34" charset="0"/>
          <a:cs typeface="Arial" panose="020B0604020202020204" pitchFamily="34" charset="0"/>
        </a:defRPr>
      </a:pPr>
      <a:endParaRPr lang="da-DK"/>
    </a:p>
  </c:txPr>
  <c:externalData r:id="rId3">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da-DK"/>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spPr>
            <a:ln>
              <a:noFill/>
            </a:ln>
          </c:spPr>
          <c:dPt>
            <c:idx val="0"/>
            <c:bubble3D val="0"/>
            <c:spPr>
              <a:solidFill>
                <a:schemeClr val="accent1"/>
              </a:solidFill>
              <a:ln w="19050">
                <a:noFill/>
              </a:ln>
              <a:effectLst/>
            </c:spPr>
            <c:extLst>
              <c:ext xmlns:c16="http://schemas.microsoft.com/office/drawing/2014/chart" uri="{C3380CC4-5D6E-409C-BE32-E72D297353CC}">
                <c16:uniqueId val="{00000001-9151-4B1A-8303-11027ADF1BAD}"/>
              </c:ext>
            </c:extLst>
          </c:dPt>
          <c:dPt>
            <c:idx val="1"/>
            <c:bubble3D val="0"/>
            <c:spPr>
              <a:solidFill>
                <a:schemeClr val="accent2"/>
              </a:solidFill>
              <a:ln w="19050">
                <a:noFill/>
              </a:ln>
              <a:effectLst/>
            </c:spPr>
            <c:extLst>
              <c:ext xmlns:c16="http://schemas.microsoft.com/office/drawing/2014/chart" uri="{C3380CC4-5D6E-409C-BE32-E72D297353CC}">
                <c16:uniqueId val="{00000003-9151-4B1A-8303-11027ADF1BAD}"/>
              </c:ext>
            </c:extLst>
          </c:dPt>
          <c:dPt>
            <c:idx val="2"/>
            <c:bubble3D val="0"/>
            <c:spPr>
              <a:solidFill>
                <a:schemeClr val="accent3"/>
              </a:solidFill>
              <a:ln w="19050">
                <a:noFill/>
              </a:ln>
              <a:effectLst/>
            </c:spPr>
            <c:extLst>
              <c:ext xmlns:c16="http://schemas.microsoft.com/office/drawing/2014/chart" uri="{C3380CC4-5D6E-409C-BE32-E72D297353CC}">
                <c16:uniqueId val="{00000005-9151-4B1A-8303-11027ADF1BAD}"/>
              </c:ext>
            </c:extLst>
          </c:dPt>
          <c:dPt>
            <c:idx val="3"/>
            <c:bubble3D val="0"/>
            <c:spPr>
              <a:solidFill>
                <a:schemeClr val="accent4"/>
              </a:solidFill>
              <a:ln w="19050">
                <a:noFill/>
              </a:ln>
              <a:effectLst/>
            </c:spPr>
            <c:extLst>
              <c:ext xmlns:c16="http://schemas.microsoft.com/office/drawing/2014/chart" uri="{C3380CC4-5D6E-409C-BE32-E72D297353CC}">
                <c16:uniqueId val="{00000007-9151-4B1A-8303-11027ADF1BAD}"/>
              </c:ext>
            </c:extLst>
          </c:dPt>
          <c:dPt>
            <c:idx val="4"/>
            <c:bubble3D val="0"/>
            <c:spPr>
              <a:solidFill>
                <a:schemeClr val="accent5"/>
              </a:solidFill>
              <a:ln w="19050">
                <a:noFill/>
              </a:ln>
              <a:effectLst/>
            </c:spPr>
            <c:extLst>
              <c:ext xmlns:c16="http://schemas.microsoft.com/office/drawing/2014/chart" uri="{C3380CC4-5D6E-409C-BE32-E72D297353CC}">
                <c16:uniqueId val="{00000009-9151-4B1A-8303-11027ADF1BAD}"/>
              </c:ext>
            </c:extLst>
          </c:dPt>
          <c:dPt>
            <c:idx val="5"/>
            <c:bubble3D val="0"/>
            <c:spPr>
              <a:solidFill>
                <a:schemeClr val="accent6"/>
              </a:solidFill>
              <a:ln w="19050">
                <a:noFill/>
              </a:ln>
              <a:effectLst/>
            </c:spPr>
            <c:extLst>
              <c:ext xmlns:c16="http://schemas.microsoft.com/office/drawing/2014/chart" uri="{C3380CC4-5D6E-409C-BE32-E72D297353CC}">
                <c16:uniqueId val="{0000000B-9151-4B1A-8303-11027ADF1BAD}"/>
              </c:ext>
            </c:extLst>
          </c:dPt>
          <c:dLbls>
            <c:dLbl>
              <c:idx val="2"/>
              <c:layout>
                <c:manualLayout>
                  <c:x val="-2.084621198361665E-2"/>
                  <c:y val="1.5064090134727717E-2"/>
                </c:manualLayout>
              </c:layout>
              <c:dLblPos val="bestFi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9151-4B1A-8303-11027ADF1BAD}"/>
                </c:ext>
              </c:extLst>
            </c:dLbl>
            <c:spPr>
              <a:noFill/>
              <a:ln>
                <a:noFill/>
              </a:ln>
              <a:effectLst/>
            </c:spPr>
            <c:txPr>
              <a:bodyPr rot="0" spcFirstLastPara="1" vertOverflow="ellipsis" vert="horz" wrap="square" lIns="38100" tIns="19050" rIns="38100" bIns="19050" anchor="ctr" anchorCtr="0">
                <a:spAutoFit/>
              </a:bodyPr>
              <a:lstStyle/>
              <a:p>
                <a:pPr algn="ctr">
                  <a:defRPr lang="en-US" sz="900" b="0" i="0" u="none" strike="noStrike" kern="1200" baseline="0">
                    <a:solidFill>
                      <a:schemeClr val="tx1"/>
                    </a:solidFill>
                    <a:latin typeface="Arial" panose="020B0604020202020204" pitchFamily="34" charset="0"/>
                    <a:ea typeface="+mn-ea"/>
                    <a:cs typeface="Arial" panose="020B0604020202020204" pitchFamily="34" charset="0"/>
                  </a:defRPr>
                </a:pPr>
                <a:endParaRPr lang="da-DK"/>
              </a:p>
            </c:txPr>
            <c:dLblPos val="bestFit"/>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'[Hydrogen Projects 2023.xlsx]Electrolysis vs. Natural gas'!$I$5:$I$10</c:f>
              <c:strCache>
                <c:ptCount val="6"/>
                <c:pt idx="0">
                  <c:v>Electrolysis</c:v>
                </c:pt>
                <c:pt idx="1">
                  <c:v>NG w CCUS</c:v>
                </c:pt>
                <c:pt idx="2">
                  <c:v>Oil w CCUS</c:v>
                </c:pt>
                <c:pt idx="3">
                  <c:v>Coal w CCUS</c:v>
                </c:pt>
                <c:pt idx="4">
                  <c:v>Biomass</c:v>
                </c:pt>
                <c:pt idx="5">
                  <c:v>Other</c:v>
                </c:pt>
              </c:strCache>
            </c:strRef>
          </c:cat>
          <c:val>
            <c:numRef>
              <c:f>'[Hydrogen Projects 2023.xlsx]Electrolysis vs. Natural gas'!$J$5:$J$10</c:f>
              <c:numCache>
                <c:formatCode>0%</c:formatCode>
                <c:ptCount val="6"/>
                <c:pt idx="0">
                  <c:v>0.73209676716807393</c:v>
                </c:pt>
                <c:pt idx="1">
                  <c:v>0.19586147755608629</c:v>
                </c:pt>
                <c:pt idx="2">
                  <c:v>2.8746031417484299E-2</c:v>
                </c:pt>
                <c:pt idx="3">
                  <c:v>3.8061433544472746E-3</c:v>
                </c:pt>
                <c:pt idx="4">
                  <c:v>3.1599530496859755E-3</c:v>
                </c:pt>
                <c:pt idx="5">
                  <c:v>3.6329627454222101E-2</c:v>
                </c:pt>
              </c:numCache>
            </c:numRef>
          </c:val>
          <c:extLst>
            <c:ext xmlns:c16="http://schemas.microsoft.com/office/drawing/2014/chart" uri="{C3380CC4-5D6E-409C-BE32-E72D297353CC}">
              <c16:uniqueId val="{0000000C-9151-4B1A-8303-11027ADF1BAD}"/>
            </c:ext>
          </c:extLst>
        </c:ser>
        <c:dLbls>
          <c:dLblPos val="bestFit"/>
          <c:showLegendKey val="0"/>
          <c:showVal val="1"/>
          <c:showCatName val="0"/>
          <c:showSerName val="0"/>
          <c:showPercent val="0"/>
          <c:showBubbleSize val="0"/>
          <c:showLeaderLines val="1"/>
        </c:dLbls>
        <c:firstSliceAng val="0"/>
      </c:pieChart>
      <c:spPr>
        <a:noFill/>
        <a:ln>
          <a:noFill/>
        </a:ln>
        <a:effectLst/>
      </c:spPr>
    </c:plotArea>
    <c:legend>
      <c:legendPos val="b"/>
      <c:overlay val="0"/>
      <c:spPr>
        <a:noFill/>
        <a:ln>
          <a:noFill/>
        </a:ln>
        <a:effectLst/>
      </c:spPr>
      <c:txPr>
        <a:bodyPr rot="0" spcFirstLastPara="1" vertOverflow="ellipsis" vert="horz" wrap="square" anchor="ctr" anchorCtr="1"/>
        <a:lstStyle/>
        <a:p>
          <a:pPr algn="ctr">
            <a:defRPr lang="en-US" sz="900" b="0" i="0" u="none" strike="noStrike" kern="1200" baseline="0">
              <a:solidFill>
                <a:schemeClr val="tx1"/>
              </a:solidFill>
              <a:latin typeface="Arial" panose="020B0604020202020204" pitchFamily="34" charset="0"/>
              <a:ea typeface="+mn-ea"/>
              <a:cs typeface="Arial" panose="020B0604020202020204" pitchFamily="34" charset="0"/>
            </a:defRPr>
          </a:pPr>
          <a:endParaRPr lang="da-DK"/>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da-DK"/>
    </a:p>
  </c:txPr>
  <c:externalData r:id="rId3">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da-DK"/>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spPr>
            <a:ln>
              <a:noFill/>
            </a:ln>
          </c:spPr>
          <c:dPt>
            <c:idx val="0"/>
            <c:bubble3D val="0"/>
            <c:spPr>
              <a:solidFill>
                <a:schemeClr val="accent1"/>
              </a:solidFill>
              <a:ln w="19050">
                <a:noFill/>
              </a:ln>
              <a:effectLst/>
            </c:spPr>
            <c:extLst>
              <c:ext xmlns:c16="http://schemas.microsoft.com/office/drawing/2014/chart" uri="{C3380CC4-5D6E-409C-BE32-E72D297353CC}">
                <c16:uniqueId val="{00000001-A52B-4302-948D-7439B40F03B0}"/>
              </c:ext>
            </c:extLst>
          </c:dPt>
          <c:dPt>
            <c:idx val="1"/>
            <c:bubble3D val="0"/>
            <c:spPr>
              <a:solidFill>
                <a:schemeClr val="accent2"/>
              </a:solidFill>
              <a:ln w="19050">
                <a:noFill/>
              </a:ln>
              <a:effectLst/>
            </c:spPr>
            <c:extLst>
              <c:ext xmlns:c16="http://schemas.microsoft.com/office/drawing/2014/chart" uri="{C3380CC4-5D6E-409C-BE32-E72D297353CC}">
                <c16:uniqueId val="{00000003-A52B-4302-948D-7439B40F03B0}"/>
              </c:ext>
            </c:extLst>
          </c:dPt>
          <c:dPt>
            <c:idx val="2"/>
            <c:bubble3D val="0"/>
            <c:spPr>
              <a:solidFill>
                <a:schemeClr val="accent3"/>
              </a:solidFill>
              <a:ln w="19050">
                <a:noFill/>
              </a:ln>
              <a:effectLst/>
            </c:spPr>
            <c:extLst>
              <c:ext xmlns:c16="http://schemas.microsoft.com/office/drawing/2014/chart" uri="{C3380CC4-5D6E-409C-BE32-E72D297353CC}">
                <c16:uniqueId val="{00000005-A52B-4302-948D-7439B40F03B0}"/>
              </c:ext>
            </c:extLst>
          </c:dPt>
          <c:dLbls>
            <c:dLbl>
              <c:idx val="1"/>
              <c:layout>
                <c:manualLayout>
                  <c:x val="9.0652650933797277E-2"/>
                  <c:y val="2.1126693799053301E-2"/>
                </c:manualLayout>
              </c:layout>
              <c:dLblPos val="bestFi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A52B-4302-948D-7439B40F03B0}"/>
                </c:ext>
              </c:extLst>
            </c:dLbl>
            <c:dLbl>
              <c:idx val="2"/>
              <c:layout>
                <c:manualLayout>
                  <c:x val="1.3910514223190401E-2"/>
                  <c:y val="1.0077582373429221E-2"/>
                </c:manualLayout>
              </c:layout>
              <c:dLblPos val="bestFi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A52B-4302-948D-7439B40F03B0}"/>
                </c:ext>
              </c:extLst>
            </c:dLbl>
            <c:spPr>
              <a:noFill/>
              <a:ln>
                <a:noFill/>
              </a:ln>
              <a:effectLst/>
            </c:spPr>
            <c:txPr>
              <a:bodyPr rot="0" spcFirstLastPara="1" vertOverflow="ellipsis" vert="horz" wrap="square" lIns="38100" tIns="19050" rIns="38100" bIns="19050" anchor="ctr" anchorCtr="0">
                <a:spAutoFit/>
              </a:bodyPr>
              <a:lstStyle/>
              <a:p>
                <a:pPr algn="ctr">
                  <a:defRPr lang="en-US" sz="900" b="0" i="0" u="none" strike="noStrike" kern="1200" baseline="0">
                    <a:solidFill>
                      <a:schemeClr val="tx1"/>
                    </a:solidFill>
                    <a:latin typeface="Arial" panose="020B0604020202020204" pitchFamily="34" charset="0"/>
                    <a:ea typeface="+mn-ea"/>
                    <a:cs typeface="Arial" panose="020B0604020202020204" pitchFamily="34" charset="0"/>
                  </a:defRPr>
                </a:pPr>
                <a:endParaRPr lang="da-DK"/>
              </a:p>
            </c:txPr>
            <c:dLblPos val="bestFit"/>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'[Hydrogen Projects 2023.xlsx]Type of Technology'!$A$24:$A$26</c:f>
              <c:strCache>
                <c:ptCount val="3"/>
                <c:pt idx="0">
                  <c:v>PEM</c:v>
                </c:pt>
                <c:pt idx="1">
                  <c:v>ALK</c:v>
                </c:pt>
                <c:pt idx="2">
                  <c:v>SOEC</c:v>
                </c:pt>
              </c:strCache>
            </c:strRef>
          </c:cat>
          <c:val>
            <c:numRef>
              <c:f>'[Hydrogen Projects 2023.xlsx]Type of Technology'!$B$24:$B$26</c:f>
              <c:numCache>
                <c:formatCode>0%</c:formatCode>
                <c:ptCount val="3"/>
                <c:pt idx="0">
                  <c:v>0.56672193026257156</c:v>
                </c:pt>
                <c:pt idx="1">
                  <c:v>0.40838810214326471</c:v>
                </c:pt>
                <c:pt idx="2">
                  <c:v>2.4889967594163624E-2</c:v>
                </c:pt>
              </c:numCache>
            </c:numRef>
          </c:val>
          <c:extLst>
            <c:ext xmlns:c16="http://schemas.microsoft.com/office/drawing/2014/chart" uri="{C3380CC4-5D6E-409C-BE32-E72D297353CC}">
              <c16:uniqueId val="{00000006-A52B-4302-948D-7439B40F03B0}"/>
            </c:ext>
          </c:extLst>
        </c:ser>
        <c:dLbls>
          <c:dLblPos val="bestFit"/>
          <c:showLegendKey val="0"/>
          <c:showVal val="1"/>
          <c:showCatName val="0"/>
          <c:showSerName val="0"/>
          <c:showPercent val="0"/>
          <c:showBubbleSize val="0"/>
          <c:showLeaderLines val="1"/>
        </c:dLbls>
        <c:firstSliceAng val="0"/>
      </c:pieChart>
      <c:spPr>
        <a:noFill/>
        <a:ln>
          <a:noFill/>
        </a:ln>
        <a:effectLst/>
      </c:spPr>
    </c:plotArea>
    <c:legend>
      <c:legendPos val="b"/>
      <c:overlay val="0"/>
      <c:spPr>
        <a:noFill/>
        <a:ln>
          <a:noFill/>
        </a:ln>
        <a:effectLst/>
      </c:spPr>
      <c:txPr>
        <a:bodyPr rot="0" spcFirstLastPara="1" vertOverflow="ellipsis" vert="horz" wrap="square" anchor="ctr" anchorCtr="1"/>
        <a:lstStyle/>
        <a:p>
          <a:pPr algn="ctr">
            <a:defRPr lang="en-US" sz="900" b="0" i="0" u="none" strike="noStrike" kern="1200" baseline="0">
              <a:solidFill>
                <a:schemeClr val="tx1"/>
              </a:solidFill>
              <a:latin typeface="Arial" panose="020B0604020202020204" pitchFamily="34" charset="0"/>
              <a:ea typeface="+mn-ea"/>
              <a:cs typeface="Arial" panose="020B0604020202020204" pitchFamily="34" charset="0"/>
            </a:defRPr>
          </a:pPr>
          <a:endParaRPr lang="da-DK"/>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da-DK"/>
    </a:p>
  </c:txPr>
  <c:externalData r:id="rId3">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da-DK"/>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spPr>
            <a:ln>
              <a:noFill/>
            </a:ln>
          </c:spPr>
          <c:dPt>
            <c:idx val="0"/>
            <c:bubble3D val="0"/>
            <c:spPr>
              <a:solidFill>
                <a:schemeClr val="accent1"/>
              </a:solidFill>
              <a:ln w="19050">
                <a:noFill/>
              </a:ln>
              <a:effectLst/>
            </c:spPr>
            <c:extLst>
              <c:ext xmlns:c16="http://schemas.microsoft.com/office/drawing/2014/chart" uri="{C3380CC4-5D6E-409C-BE32-E72D297353CC}">
                <c16:uniqueId val="{00000001-744A-4BCD-B8F8-389A9C481F46}"/>
              </c:ext>
            </c:extLst>
          </c:dPt>
          <c:dPt>
            <c:idx val="1"/>
            <c:bubble3D val="0"/>
            <c:spPr>
              <a:solidFill>
                <a:schemeClr val="accent2"/>
              </a:solidFill>
              <a:ln w="19050">
                <a:noFill/>
              </a:ln>
              <a:effectLst/>
            </c:spPr>
            <c:extLst>
              <c:ext xmlns:c16="http://schemas.microsoft.com/office/drawing/2014/chart" uri="{C3380CC4-5D6E-409C-BE32-E72D297353CC}">
                <c16:uniqueId val="{00000003-744A-4BCD-B8F8-389A9C481F46}"/>
              </c:ext>
            </c:extLst>
          </c:dPt>
          <c:dPt>
            <c:idx val="2"/>
            <c:bubble3D val="0"/>
            <c:spPr>
              <a:solidFill>
                <a:schemeClr val="accent3"/>
              </a:solidFill>
              <a:ln w="19050">
                <a:noFill/>
              </a:ln>
              <a:effectLst/>
            </c:spPr>
            <c:extLst>
              <c:ext xmlns:c16="http://schemas.microsoft.com/office/drawing/2014/chart" uri="{C3380CC4-5D6E-409C-BE32-E72D297353CC}">
                <c16:uniqueId val="{00000005-744A-4BCD-B8F8-389A9C481F46}"/>
              </c:ext>
            </c:extLst>
          </c:dPt>
          <c:dPt>
            <c:idx val="3"/>
            <c:bubble3D val="0"/>
            <c:spPr>
              <a:solidFill>
                <a:schemeClr val="accent4"/>
              </a:solidFill>
              <a:ln w="19050">
                <a:noFill/>
              </a:ln>
              <a:effectLst/>
            </c:spPr>
            <c:extLst>
              <c:ext xmlns:c16="http://schemas.microsoft.com/office/drawing/2014/chart" uri="{C3380CC4-5D6E-409C-BE32-E72D297353CC}">
                <c16:uniqueId val="{00000007-744A-4BCD-B8F8-389A9C481F46}"/>
              </c:ext>
            </c:extLst>
          </c:dPt>
          <c:dLbls>
            <c:dLbl>
              <c:idx val="2"/>
              <c:layout>
                <c:manualLayout>
                  <c:x val="1.2892678491569647E-2"/>
                  <c:y val="2.273509796259821E-3"/>
                </c:manualLayout>
              </c:layout>
              <c:dLblPos val="bestFi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744A-4BCD-B8F8-389A9C481F46}"/>
                </c:ext>
              </c:extLst>
            </c:dLbl>
            <c:dLbl>
              <c:idx val="3"/>
              <c:layout>
                <c:manualLayout>
                  <c:x val="1.2792950615248511E-2"/>
                  <c:y val="7.3839287211590873E-2"/>
                </c:manualLayout>
              </c:layout>
              <c:dLblPos val="bestFi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744A-4BCD-B8F8-389A9C481F46}"/>
                </c:ext>
              </c:extLst>
            </c:dLbl>
            <c:spPr>
              <a:noFill/>
              <a:ln>
                <a:noFill/>
              </a:ln>
              <a:effectLst/>
            </c:spPr>
            <c:txPr>
              <a:bodyPr rot="0" spcFirstLastPara="1" vertOverflow="ellipsis" vert="horz" wrap="square" anchor="ctr" anchorCtr="0"/>
              <a:lstStyle/>
              <a:p>
                <a:pPr algn="ctr">
                  <a:defRPr lang="en-US" sz="900" b="0" i="0" u="none" strike="noStrike" kern="1200" baseline="0">
                    <a:solidFill>
                      <a:schemeClr val="tx1"/>
                    </a:solidFill>
                    <a:latin typeface="Arial" panose="020B0604020202020204" pitchFamily="34" charset="0"/>
                    <a:ea typeface="+mn-ea"/>
                    <a:cs typeface="Arial" panose="020B0604020202020204" pitchFamily="34" charset="0"/>
                  </a:defRPr>
                </a:pPr>
                <a:endParaRPr lang="da-DK"/>
              </a:p>
            </c:txPr>
            <c:dLblPos val="bestFit"/>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'[Hydrogen Projects 2023.xlsx]Ark1'!$C$4:$C$7</c:f>
              <c:strCache>
                <c:ptCount val="4"/>
                <c:pt idx="0">
                  <c:v>Dedicated renewable</c:v>
                </c:pt>
                <c:pt idx="1">
                  <c:v>Grid</c:v>
                </c:pt>
                <c:pt idx="2">
                  <c:v>Grid+Renewables</c:v>
                </c:pt>
                <c:pt idx="3">
                  <c:v>Other/unknown</c:v>
                </c:pt>
              </c:strCache>
            </c:strRef>
          </c:cat>
          <c:val>
            <c:numRef>
              <c:f>'[Hydrogen Projects 2023.xlsx]Ark1'!$D$4:$D$7</c:f>
              <c:numCache>
                <c:formatCode>0%</c:formatCode>
                <c:ptCount val="4"/>
                <c:pt idx="0">
                  <c:v>0.8781597133084742</c:v>
                </c:pt>
                <c:pt idx="1">
                  <c:v>5.060160753916889E-2</c:v>
                </c:pt>
                <c:pt idx="2">
                  <c:v>2.609994655859434E-2</c:v>
                </c:pt>
                <c:pt idx="3">
                  <c:v>4.4390216885392041E-2</c:v>
                </c:pt>
              </c:numCache>
            </c:numRef>
          </c:val>
          <c:extLst>
            <c:ext xmlns:c16="http://schemas.microsoft.com/office/drawing/2014/chart" uri="{C3380CC4-5D6E-409C-BE32-E72D297353CC}">
              <c16:uniqueId val="{00000008-744A-4BCD-B8F8-389A9C481F46}"/>
            </c:ext>
          </c:extLst>
        </c:ser>
        <c:dLbls>
          <c:dLblPos val="bestFit"/>
          <c:showLegendKey val="0"/>
          <c:showVal val="1"/>
          <c:showCatName val="0"/>
          <c:showSerName val="0"/>
          <c:showPercent val="0"/>
          <c:showBubbleSize val="0"/>
          <c:showLeaderLines val="1"/>
        </c:dLbls>
        <c:firstSliceAng val="0"/>
      </c:pieChart>
      <c:spPr>
        <a:noFill/>
        <a:ln>
          <a:noFill/>
        </a:ln>
        <a:effectLst/>
      </c:spPr>
    </c:plotArea>
    <c:legend>
      <c:legendPos val="b"/>
      <c:layout>
        <c:manualLayout>
          <c:xMode val="edge"/>
          <c:yMode val="edge"/>
          <c:x val="0.68432940879108051"/>
          <c:y val="0.31086451714972568"/>
          <c:w val="0.3123374293736052"/>
          <c:h val="0.23852379929715634"/>
        </c:manualLayout>
      </c:layout>
      <c:overlay val="0"/>
      <c:spPr>
        <a:noFill/>
        <a:ln>
          <a:noFill/>
        </a:ln>
        <a:effectLst/>
      </c:spPr>
      <c:txPr>
        <a:bodyPr rot="0" spcFirstLastPara="1" vertOverflow="ellipsis" vert="horz" wrap="square" anchor="ctr" anchorCtr="1"/>
        <a:lstStyle/>
        <a:p>
          <a:pPr algn="ctr">
            <a:defRPr lang="en-US" sz="900" b="0" i="0" u="none" strike="noStrike" kern="1200" baseline="0">
              <a:solidFill>
                <a:schemeClr val="tx1"/>
              </a:solidFill>
              <a:latin typeface="Arial" panose="020B0604020202020204" pitchFamily="34" charset="0"/>
              <a:ea typeface="+mn-ea"/>
              <a:cs typeface="Arial" panose="020B0604020202020204" pitchFamily="34" charset="0"/>
            </a:defRPr>
          </a:pPr>
          <a:endParaRPr lang="da-DK"/>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solidFill>
            <a:schemeClr val="tx1"/>
          </a:solidFill>
          <a:latin typeface="Arial" panose="020B0604020202020204" pitchFamily="34" charset="0"/>
          <a:cs typeface="Arial" panose="020B0604020202020204" pitchFamily="34" charset="0"/>
        </a:defRPr>
      </a:pPr>
      <a:endParaRPr lang="da-DK"/>
    </a:p>
  </c:txPr>
  <c:externalData r:id="rId3">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da-DK"/>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spPr>
            <a:ln>
              <a:noFill/>
            </a:ln>
          </c:spPr>
          <c:dPt>
            <c:idx val="0"/>
            <c:bubble3D val="0"/>
            <c:spPr>
              <a:solidFill>
                <a:schemeClr val="accent1"/>
              </a:solidFill>
              <a:ln w="19050">
                <a:noFill/>
              </a:ln>
              <a:effectLst/>
            </c:spPr>
            <c:extLst>
              <c:ext xmlns:c16="http://schemas.microsoft.com/office/drawing/2014/chart" uri="{C3380CC4-5D6E-409C-BE32-E72D297353CC}">
                <c16:uniqueId val="{00000001-B33A-4B2B-A820-7EFA7B8A2D8D}"/>
              </c:ext>
            </c:extLst>
          </c:dPt>
          <c:dPt>
            <c:idx val="1"/>
            <c:bubble3D val="0"/>
            <c:spPr>
              <a:solidFill>
                <a:schemeClr val="accent2"/>
              </a:solidFill>
              <a:ln w="19050">
                <a:noFill/>
              </a:ln>
              <a:effectLst/>
            </c:spPr>
            <c:extLst>
              <c:ext xmlns:c16="http://schemas.microsoft.com/office/drawing/2014/chart" uri="{C3380CC4-5D6E-409C-BE32-E72D297353CC}">
                <c16:uniqueId val="{00000003-B33A-4B2B-A820-7EFA7B8A2D8D}"/>
              </c:ext>
            </c:extLst>
          </c:dPt>
          <c:dPt>
            <c:idx val="2"/>
            <c:bubble3D val="0"/>
            <c:spPr>
              <a:solidFill>
                <a:schemeClr val="accent3"/>
              </a:solidFill>
              <a:ln w="19050">
                <a:noFill/>
              </a:ln>
              <a:effectLst/>
            </c:spPr>
            <c:extLst>
              <c:ext xmlns:c16="http://schemas.microsoft.com/office/drawing/2014/chart" uri="{C3380CC4-5D6E-409C-BE32-E72D297353CC}">
                <c16:uniqueId val="{00000005-B33A-4B2B-A820-7EFA7B8A2D8D}"/>
              </c:ext>
            </c:extLst>
          </c:dPt>
          <c:dPt>
            <c:idx val="3"/>
            <c:bubble3D val="0"/>
            <c:spPr>
              <a:solidFill>
                <a:schemeClr val="accent4"/>
              </a:solidFill>
              <a:ln w="19050">
                <a:noFill/>
              </a:ln>
              <a:effectLst/>
            </c:spPr>
            <c:extLst>
              <c:ext xmlns:c16="http://schemas.microsoft.com/office/drawing/2014/chart" uri="{C3380CC4-5D6E-409C-BE32-E72D297353CC}">
                <c16:uniqueId val="{00000007-B33A-4B2B-A820-7EFA7B8A2D8D}"/>
              </c:ext>
            </c:extLst>
          </c:dPt>
          <c:dPt>
            <c:idx val="4"/>
            <c:bubble3D val="0"/>
            <c:spPr>
              <a:solidFill>
                <a:schemeClr val="accent5"/>
              </a:solidFill>
              <a:ln w="19050">
                <a:noFill/>
              </a:ln>
              <a:effectLst/>
            </c:spPr>
            <c:extLst>
              <c:ext xmlns:c16="http://schemas.microsoft.com/office/drawing/2014/chart" uri="{C3380CC4-5D6E-409C-BE32-E72D297353CC}">
                <c16:uniqueId val="{00000009-B33A-4B2B-A820-7EFA7B8A2D8D}"/>
              </c:ext>
            </c:extLst>
          </c:dPt>
          <c:dPt>
            <c:idx val="5"/>
            <c:bubble3D val="0"/>
            <c:spPr>
              <a:solidFill>
                <a:schemeClr val="accent6"/>
              </a:solidFill>
              <a:ln w="19050">
                <a:noFill/>
              </a:ln>
              <a:effectLst/>
            </c:spPr>
            <c:extLst>
              <c:ext xmlns:c16="http://schemas.microsoft.com/office/drawing/2014/chart" uri="{C3380CC4-5D6E-409C-BE32-E72D297353CC}">
                <c16:uniqueId val="{0000000B-B33A-4B2B-A820-7EFA7B8A2D8D}"/>
              </c:ext>
            </c:extLst>
          </c:dPt>
          <c:dLbls>
            <c:dLbl>
              <c:idx val="2"/>
              <c:layout>
                <c:manualLayout>
                  <c:x val="8.7568077427821519E-3"/>
                  <c:y val="-1.0383401869903841E-3"/>
                </c:manualLayout>
              </c:layout>
              <c:dLblPos val="bestFi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B33A-4B2B-A820-7EFA7B8A2D8D}"/>
                </c:ext>
              </c:extLst>
            </c:dLbl>
            <c:dLbl>
              <c:idx val="4"/>
              <c:layout>
                <c:manualLayout>
                  <c:x val="1.5101213910761154E-2"/>
                  <c:y val="1.4826239276056636E-2"/>
                </c:manualLayout>
              </c:layout>
              <c:dLblPos val="bestFi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9-B33A-4B2B-A820-7EFA7B8A2D8D}"/>
                </c:ext>
              </c:extLst>
            </c:dLbl>
            <c:spPr>
              <a:noFill/>
              <a:ln>
                <a:noFill/>
              </a:ln>
              <a:effectLst/>
            </c:spPr>
            <c:txPr>
              <a:bodyPr rot="0" spcFirstLastPara="1" vertOverflow="ellipsis" vert="horz" wrap="square" anchor="ctr" anchorCtr="0"/>
              <a:lstStyle/>
              <a:p>
                <a:pPr algn="ctr">
                  <a:defRPr lang="en-US" sz="900" b="0" i="0" u="none" strike="noStrike" kern="1200" baseline="0">
                    <a:solidFill>
                      <a:schemeClr val="tx1"/>
                    </a:solidFill>
                    <a:latin typeface="Arial" panose="020B0604020202020204" pitchFamily="34" charset="0"/>
                    <a:ea typeface="+mn-ea"/>
                    <a:cs typeface="Arial" panose="020B0604020202020204" pitchFamily="34" charset="0"/>
                  </a:defRPr>
                </a:pPr>
                <a:endParaRPr lang="da-DK"/>
              </a:p>
            </c:txPr>
            <c:dLblPos val="bestFit"/>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'[Hydrogen Projects 2023.xlsx]Energy source'!$A$25:$A$30</c:f>
              <c:strCache>
                <c:ptCount val="6"/>
                <c:pt idx="0">
                  <c:v>Mix between solar and wind</c:v>
                </c:pt>
                <c:pt idx="1">
                  <c:v>Unknown</c:v>
                </c:pt>
                <c:pt idx="2">
                  <c:v>Solar PV</c:v>
                </c:pt>
                <c:pt idx="3">
                  <c:v>Onshore wind</c:v>
                </c:pt>
                <c:pt idx="4">
                  <c:v>Offshore wind</c:v>
                </c:pt>
                <c:pt idx="5">
                  <c:v>Hydropower</c:v>
                </c:pt>
              </c:strCache>
            </c:strRef>
          </c:cat>
          <c:val>
            <c:numRef>
              <c:f>'[Hydrogen Projects 2023.xlsx]Energy source'!$B$25:$B$30</c:f>
              <c:numCache>
                <c:formatCode>0%</c:formatCode>
                <c:ptCount val="6"/>
                <c:pt idx="0">
                  <c:v>0.51005856846307684</c:v>
                </c:pt>
                <c:pt idx="1">
                  <c:v>0.15080519939772954</c:v>
                </c:pt>
                <c:pt idx="2">
                  <c:v>0.13131674631039456</c:v>
                </c:pt>
                <c:pt idx="3">
                  <c:v>0.10941610465572811</c:v>
                </c:pt>
                <c:pt idx="4">
                  <c:v>7.606473724502294E-2</c:v>
                </c:pt>
                <c:pt idx="5">
                  <c:v>2.2338643928048643E-2</c:v>
                </c:pt>
              </c:numCache>
            </c:numRef>
          </c:val>
          <c:extLst>
            <c:ext xmlns:c16="http://schemas.microsoft.com/office/drawing/2014/chart" uri="{C3380CC4-5D6E-409C-BE32-E72D297353CC}">
              <c16:uniqueId val="{0000000C-B33A-4B2B-A820-7EFA7B8A2D8D}"/>
            </c:ext>
          </c:extLst>
        </c:ser>
        <c:dLbls>
          <c:dLblPos val="bestFit"/>
          <c:showLegendKey val="0"/>
          <c:showVal val="1"/>
          <c:showCatName val="0"/>
          <c:showSerName val="0"/>
          <c:showPercent val="0"/>
          <c:showBubbleSize val="0"/>
          <c:showLeaderLines val="1"/>
        </c:dLbls>
        <c:firstSliceAng val="0"/>
      </c:pieChart>
      <c:spPr>
        <a:noFill/>
        <a:ln>
          <a:noFill/>
        </a:ln>
        <a:effectLst/>
      </c:spPr>
    </c:plotArea>
    <c:legend>
      <c:legendPos val="b"/>
      <c:layout>
        <c:manualLayout>
          <c:xMode val="edge"/>
          <c:yMode val="edge"/>
          <c:x val="0.70754167273096435"/>
          <c:y val="0.33099537832925263"/>
          <c:w val="0.29245832726903576"/>
          <c:h val="0.34341050227058956"/>
        </c:manualLayout>
      </c:layout>
      <c:overlay val="0"/>
      <c:spPr>
        <a:noFill/>
        <a:ln>
          <a:noFill/>
        </a:ln>
        <a:effectLst/>
      </c:spPr>
      <c:txPr>
        <a:bodyPr rot="0" spcFirstLastPara="1" vertOverflow="ellipsis" vert="horz" wrap="square" anchor="ctr" anchorCtr="1"/>
        <a:lstStyle/>
        <a:p>
          <a:pPr algn="ctr">
            <a:defRPr lang="en-US" sz="900" b="0" i="0" u="none" strike="noStrike" kern="1200" baseline="0">
              <a:solidFill>
                <a:schemeClr val="tx1"/>
              </a:solidFill>
              <a:latin typeface="Arial" panose="020B0604020202020204" pitchFamily="34" charset="0"/>
              <a:ea typeface="+mn-ea"/>
              <a:cs typeface="Arial" panose="020B0604020202020204" pitchFamily="34" charset="0"/>
            </a:defRPr>
          </a:pPr>
          <a:endParaRPr lang="da-DK"/>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solidFill>
            <a:schemeClr val="tx1"/>
          </a:solidFill>
          <a:latin typeface="Arial" panose="020B0604020202020204" pitchFamily="34" charset="0"/>
          <a:cs typeface="Arial" panose="020B0604020202020204" pitchFamily="34" charset="0"/>
        </a:defRPr>
      </a:pPr>
      <a:endParaRPr lang="da-DK"/>
    </a:p>
  </c:txPr>
  <c:externalData r:id="rId3">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da-DK"/>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0534830866364497"/>
          <c:y val="6.8468458332219928E-2"/>
          <c:w val="0.86803342659570493"/>
          <c:h val="0.71026356488845577"/>
        </c:manualLayout>
      </c:layout>
      <c:barChart>
        <c:barDir val="col"/>
        <c:grouping val="stacked"/>
        <c:varyColors val="0"/>
        <c:ser>
          <c:idx val="0"/>
          <c:order val="0"/>
          <c:tx>
            <c:strRef>
              <c:f>'[Hydrogen Projects 2023.xlsx]Countries and renewable 2'!$M$22</c:f>
              <c:strCache>
                <c:ptCount val="1"/>
                <c:pt idx="0">
                  <c:v>Mix between solar and wind</c:v>
                </c:pt>
              </c:strCache>
            </c:strRef>
          </c:tx>
          <c:spPr>
            <a:solidFill>
              <a:schemeClr val="accent1"/>
            </a:solidFill>
            <a:ln>
              <a:noFill/>
            </a:ln>
            <a:effectLst/>
          </c:spPr>
          <c:invertIfNegative val="0"/>
          <c:cat>
            <c:strRef>
              <c:f>'[Hydrogen Projects 2023.xlsx]Countries and renewable 2'!$L$23:$L$35</c:f>
              <c:strCache>
                <c:ptCount val="13"/>
                <c:pt idx="0">
                  <c:v>AUS</c:v>
                </c:pt>
                <c:pt idx="1">
                  <c:v>MRT</c:v>
                </c:pt>
                <c:pt idx="2">
                  <c:v>CHL</c:v>
                </c:pt>
                <c:pt idx="3">
                  <c:v>KAZ</c:v>
                </c:pt>
                <c:pt idx="4">
                  <c:v>OMN</c:v>
                </c:pt>
                <c:pt idx="5">
                  <c:v>ESP</c:v>
                </c:pt>
                <c:pt idx="6">
                  <c:v>USA</c:v>
                </c:pt>
                <c:pt idx="7">
                  <c:v>CHN</c:v>
                </c:pt>
                <c:pt idx="8">
                  <c:v>NLD</c:v>
                </c:pt>
                <c:pt idx="9">
                  <c:v>DEU</c:v>
                </c:pt>
                <c:pt idx="10">
                  <c:v>SWE</c:v>
                </c:pt>
                <c:pt idx="11">
                  <c:v>FRA</c:v>
                </c:pt>
                <c:pt idx="12">
                  <c:v>DNK</c:v>
                </c:pt>
              </c:strCache>
            </c:strRef>
          </c:cat>
          <c:val>
            <c:numRef>
              <c:f>'[Hydrogen Projects 2023.xlsx]Countries and renewable 2'!$M$23:$M$35</c:f>
              <c:numCache>
                <c:formatCode>_-* #,##0_-;\-* #,##0_-;_-* "-"??_-;_-@_-</c:formatCode>
                <c:ptCount val="13"/>
                <c:pt idx="0">
                  <c:v>32029.686526721263</c:v>
                </c:pt>
                <c:pt idx="1">
                  <c:v>27693.406187471141</c:v>
                </c:pt>
                <c:pt idx="2">
                  <c:v>3080.4284787120068</c:v>
                </c:pt>
                <c:pt idx="3">
                  <c:v>20000</c:v>
                </c:pt>
                <c:pt idx="4">
                  <c:v>13264.568416192089</c:v>
                </c:pt>
                <c:pt idx="5">
                  <c:v>3570.5670324765279</c:v>
                </c:pt>
                <c:pt idx="6">
                  <c:v>5548.0337078651683</c:v>
                </c:pt>
                <c:pt idx="7">
                  <c:v>7030.4504355721047</c:v>
                </c:pt>
                <c:pt idx="8">
                  <c:v>378.5</c:v>
                </c:pt>
                <c:pt idx="9">
                  <c:v>1437.5046056362489</c:v>
                </c:pt>
                <c:pt idx="10">
                  <c:v>3379.5024626750806</c:v>
                </c:pt>
                <c:pt idx="11">
                  <c:v>3.5</c:v>
                </c:pt>
                <c:pt idx="12">
                  <c:v>3254.8638602431893</c:v>
                </c:pt>
              </c:numCache>
            </c:numRef>
          </c:val>
          <c:extLst>
            <c:ext xmlns:c16="http://schemas.microsoft.com/office/drawing/2014/chart" uri="{C3380CC4-5D6E-409C-BE32-E72D297353CC}">
              <c16:uniqueId val="{00000000-D122-469C-8991-80A970B4A65C}"/>
            </c:ext>
          </c:extLst>
        </c:ser>
        <c:ser>
          <c:idx val="1"/>
          <c:order val="1"/>
          <c:tx>
            <c:strRef>
              <c:f>'[Hydrogen Projects 2023.xlsx]Countries and renewable 2'!$N$22</c:f>
              <c:strCache>
                <c:ptCount val="1"/>
                <c:pt idx="0">
                  <c:v>Solar PV</c:v>
                </c:pt>
              </c:strCache>
            </c:strRef>
          </c:tx>
          <c:spPr>
            <a:solidFill>
              <a:schemeClr val="accent2"/>
            </a:solidFill>
            <a:ln>
              <a:noFill/>
            </a:ln>
            <a:effectLst/>
          </c:spPr>
          <c:invertIfNegative val="0"/>
          <c:cat>
            <c:strRef>
              <c:f>'[Hydrogen Projects 2023.xlsx]Countries and renewable 2'!$L$23:$L$35</c:f>
              <c:strCache>
                <c:ptCount val="13"/>
                <c:pt idx="0">
                  <c:v>AUS</c:v>
                </c:pt>
                <c:pt idx="1">
                  <c:v>MRT</c:v>
                </c:pt>
                <c:pt idx="2">
                  <c:v>CHL</c:v>
                </c:pt>
                <c:pt idx="3">
                  <c:v>KAZ</c:v>
                </c:pt>
                <c:pt idx="4">
                  <c:v>OMN</c:v>
                </c:pt>
                <c:pt idx="5">
                  <c:v>ESP</c:v>
                </c:pt>
                <c:pt idx="6">
                  <c:v>USA</c:v>
                </c:pt>
                <c:pt idx="7">
                  <c:v>CHN</c:v>
                </c:pt>
                <c:pt idx="8">
                  <c:v>NLD</c:v>
                </c:pt>
                <c:pt idx="9">
                  <c:v>DEU</c:v>
                </c:pt>
                <c:pt idx="10">
                  <c:v>SWE</c:v>
                </c:pt>
                <c:pt idx="11">
                  <c:v>FRA</c:v>
                </c:pt>
                <c:pt idx="12">
                  <c:v>DNK</c:v>
                </c:pt>
              </c:strCache>
            </c:strRef>
          </c:cat>
          <c:val>
            <c:numRef>
              <c:f>'[Hydrogen Projects 2023.xlsx]Countries and renewable 2'!$N$23:$N$35</c:f>
              <c:numCache>
                <c:formatCode>_-* #,##0_-;\-* #,##0_-;_-* "-"??_-;_-@_-</c:formatCode>
                <c:ptCount val="13"/>
                <c:pt idx="0">
                  <c:v>10625.929653070649</c:v>
                </c:pt>
                <c:pt idx="1">
                  <c:v>0</c:v>
                </c:pt>
                <c:pt idx="2">
                  <c:v>2441.7748689138575</c:v>
                </c:pt>
                <c:pt idx="3">
                  <c:v>0</c:v>
                </c:pt>
                <c:pt idx="4">
                  <c:v>320</c:v>
                </c:pt>
                <c:pt idx="5">
                  <c:v>10665.621900364271</c:v>
                </c:pt>
                <c:pt idx="6">
                  <c:v>538.24282147315853</c:v>
                </c:pt>
                <c:pt idx="7">
                  <c:v>928.44571945293433</c:v>
                </c:pt>
                <c:pt idx="8">
                  <c:v>9.4</c:v>
                </c:pt>
                <c:pt idx="9">
                  <c:v>11.04</c:v>
                </c:pt>
                <c:pt idx="10">
                  <c:v>0.27600000000000002</c:v>
                </c:pt>
                <c:pt idx="11">
                  <c:v>170.43</c:v>
                </c:pt>
                <c:pt idx="12">
                  <c:v>50</c:v>
                </c:pt>
              </c:numCache>
            </c:numRef>
          </c:val>
          <c:extLst>
            <c:ext xmlns:c16="http://schemas.microsoft.com/office/drawing/2014/chart" uri="{C3380CC4-5D6E-409C-BE32-E72D297353CC}">
              <c16:uniqueId val="{00000001-D122-469C-8991-80A970B4A65C}"/>
            </c:ext>
          </c:extLst>
        </c:ser>
        <c:ser>
          <c:idx val="2"/>
          <c:order val="2"/>
          <c:tx>
            <c:strRef>
              <c:f>'[Hydrogen Projects 2023.xlsx]Countries and renewable 2'!$O$22</c:f>
              <c:strCache>
                <c:ptCount val="1"/>
                <c:pt idx="0">
                  <c:v>Onshore wind</c:v>
                </c:pt>
              </c:strCache>
            </c:strRef>
          </c:tx>
          <c:spPr>
            <a:solidFill>
              <a:schemeClr val="accent3"/>
            </a:solidFill>
            <a:ln>
              <a:noFill/>
            </a:ln>
            <a:effectLst/>
          </c:spPr>
          <c:invertIfNegative val="0"/>
          <c:cat>
            <c:strRef>
              <c:f>'[Hydrogen Projects 2023.xlsx]Countries and renewable 2'!$L$23:$L$35</c:f>
              <c:strCache>
                <c:ptCount val="13"/>
                <c:pt idx="0">
                  <c:v>AUS</c:v>
                </c:pt>
                <c:pt idx="1">
                  <c:v>MRT</c:v>
                </c:pt>
                <c:pt idx="2">
                  <c:v>CHL</c:v>
                </c:pt>
                <c:pt idx="3">
                  <c:v>KAZ</c:v>
                </c:pt>
                <c:pt idx="4">
                  <c:v>OMN</c:v>
                </c:pt>
                <c:pt idx="5">
                  <c:v>ESP</c:v>
                </c:pt>
                <c:pt idx="6">
                  <c:v>USA</c:v>
                </c:pt>
                <c:pt idx="7">
                  <c:v>CHN</c:v>
                </c:pt>
                <c:pt idx="8">
                  <c:v>NLD</c:v>
                </c:pt>
                <c:pt idx="9">
                  <c:v>DEU</c:v>
                </c:pt>
                <c:pt idx="10">
                  <c:v>SWE</c:v>
                </c:pt>
                <c:pt idx="11">
                  <c:v>FRA</c:v>
                </c:pt>
                <c:pt idx="12">
                  <c:v>DNK</c:v>
                </c:pt>
              </c:strCache>
            </c:strRef>
          </c:cat>
          <c:val>
            <c:numRef>
              <c:f>'[Hydrogen Projects 2023.xlsx]Countries and renewable 2'!$O$23:$O$35</c:f>
              <c:numCache>
                <c:formatCode>General</c:formatCode>
                <c:ptCount val="13"/>
                <c:pt idx="0" formatCode="_-* #,##0_-;\-* #,##0_-;_-* &quot;-&quot;??_-;_-@_-">
                  <c:v>300</c:v>
                </c:pt>
                <c:pt idx="2" formatCode="_-* #,##0_-;\-* #,##0_-;_-* &quot;-&quot;??_-;_-@_-">
                  <c:v>17291.028016439759</c:v>
                </c:pt>
                <c:pt idx="5" formatCode="_-* #,##0_-;\-* #,##0_-;_-* &quot;-&quot;??_-;_-@_-">
                  <c:v>342.2</c:v>
                </c:pt>
                <c:pt idx="6" formatCode="_-* #,##0_-;\-* #,##0_-;_-* &quot;-&quot;??_-;_-@_-">
                  <c:v>983.24655704978613</c:v>
                </c:pt>
                <c:pt idx="7" formatCode="_-* #,##0_-;\-* #,##0_-;_-* &quot;-&quot;??_-;_-@_-">
                  <c:v>1711.4570011935821</c:v>
                </c:pt>
                <c:pt idx="8" formatCode="_-* #,##0_-;\-* #,##0_-;_-* &quot;-&quot;??_-;_-@_-">
                  <c:v>149.80000000000001</c:v>
                </c:pt>
                <c:pt idx="9" formatCode="_-* #,##0_-;\-* #,##0_-;_-* &quot;-&quot;??_-;_-@_-">
                  <c:v>174.54999999999995</c:v>
                </c:pt>
                <c:pt idx="10" formatCode="_-* #,##0_-;\-* #,##0_-;_-* &quot;-&quot;??_-;_-@_-">
                  <c:v>95</c:v>
                </c:pt>
                <c:pt idx="11" formatCode="_-* #,##0_-;\-* #,##0_-;_-* &quot;-&quot;??_-;_-@_-">
                  <c:v>4</c:v>
                </c:pt>
                <c:pt idx="12" formatCode="_-* #,##0_-;\-* #,##0_-;_-* &quot;-&quot;??_-;_-@_-">
                  <c:v>1.5</c:v>
                </c:pt>
              </c:numCache>
            </c:numRef>
          </c:val>
          <c:extLst>
            <c:ext xmlns:c16="http://schemas.microsoft.com/office/drawing/2014/chart" uri="{C3380CC4-5D6E-409C-BE32-E72D297353CC}">
              <c16:uniqueId val="{00000002-D122-469C-8991-80A970B4A65C}"/>
            </c:ext>
          </c:extLst>
        </c:ser>
        <c:ser>
          <c:idx val="3"/>
          <c:order val="3"/>
          <c:tx>
            <c:strRef>
              <c:f>'[Hydrogen Projects 2023.xlsx]Countries and renewable 2'!$P$22</c:f>
              <c:strCache>
                <c:ptCount val="1"/>
                <c:pt idx="0">
                  <c:v>Offshore wind</c:v>
                </c:pt>
              </c:strCache>
            </c:strRef>
          </c:tx>
          <c:spPr>
            <a:solidFill>
              <a:schemeClr val="accent4"/>
            </a:solidFill>
            <a:ln>
              <a:noFill/>
            </a:ln>
            <a:effectLst/>
          </c:spPr>
          <c:invertIfNegative val="0"/>
          <c:cat>
            <c:strRef>
              <c:f>'[Hydrogen Projects 2023.xlsx]Countries and renewable 2'!$L$23:$L$35</c:f>
              <c:strCache>
                <c:ptCount val="13"/>
                <c:pt idx="0">
                  <c:v>AUS</c:v>
                </c:pt>
                <c:pt idx="1">
                  <c:v>MRT</c:v>
                </c:pt>
                <c:pt idx="2">
                  <c:v>CHL</c:v>
                </c:pt>
                <c:pt idx="3">
                  <c:v>KAZ</c:v>
                </c:pt>
                <c:pt idx="4">
                  <c:v>OMN</c:v>
                </c:pt>
                <c:pt idx="5">
                  <c:v>ESP</c:v>
                </c:pt>
                <c:pt idx="6">
                  <c:v>USA</c:v>
                </c:pt>
                <c:pt idx="7">
                  <c:v>CHN</c:v>
                </c:pt>
                <c:pt idx="8">
                  <c:v>NLD</c:v>
                </c:pt>
                <c:pt idx="9">
                  <c:v>DEU</c:v>
                </c:pt>
                <c:pt idx="10">
                  <c:v>SWE</c:v>
                </c:pt>
                <c:pt idx="11">
                  <c:v>FRA</c:v>
                </c:pt>
                <c:pt idx="12">
                  <c:v>DNK</c:v>
                </c:pt>
              </c:strCache>
            </c:strRef>
          </c:cat>
          <c:val>
            <c:numRef>
              <c:f>'[Hydrogen Projects 2023.xlsx]Countries and renewable 2'!$P$23:$P$35</c:f>
              <c:numCache>
                <c:formatCode>General</c:formatCode>
                <c:ptCount val="13"/>
                <c:pt idx="5" formatCode="_-* #,##0_-;\-* #,##0_-;_-* &quot;-&quot;??_-;_-@_-">
                  <c:v>205</c:v>
                </c:pt>
                <c:pt idx="6" formatCode="_-* #,##0_-;\-* #,##0_-;_-* &quot;-&quot;??_-;_-@_-">
                  <c:v>47.5</c:v>
                </c:pt>
                <c:pt idx="7" formatCode="_-* #,##0_-;\-* #,##0_-;_-* &quot;-&quot;??_-;_-@_-">
                  <c:v>1049.435403752781</c:v>
                </c:pt>
                <c:pt idx="8" formatCode="_-* #,##0_-;\-* #,##0_-;_-* &quot;-&quot;??_-;_-@_-">
                  <c:v>7086.25</c:v>
                </c:pt>
                <c:pt idx="9" formatCode="_-* #,##0_-;\-* #,##0_-;_-* &quot;-&quot;??_-;_-@_-">
                  <c:v>3080.2952522775622</c:v>
                </c:pt>
                <c:pt idx="10" formatCode="_-* #,##0_-;\-* #,##0_-;_-* &quot;-&quot;??_-;_-@_-">
                  <c:v>600</c:v>
                </c:pt>
                <c:pt idx="11" formatCode="_-* #,##0_-;\-* #,##0_-;_-* &quot;-&quot;??_-;_-@_-">
                  <c:v>2.5</c:v>
                </c:pt>
                <c:pt idx="12" formatCode="_-* #,##0_-;\-* #,##0_-;_-* &quot;-&quot;??_-;_-@_-">
                  <c:v>1014</c:v>
                </c:pt>
              </c:numCache>
            </c:numRef>
          </c:val>
          <c:extLst>
            <c:ext xmlns:c16="http://schemas.microsoft.com/office/drawing/2014/chart" uri="{C3380CC4-5D6E-409C-BE32-E72D297353CC}">
              <c16:uniqueId val="{00000003-D122-469C-8991-80A970B4A65C}"/>
            </c:ext>
          </c:extLst>
        </c:ser>
        <c:ser>
          <c:idx val="4"/>
          <c:order val="4"/>
          <c:tx>
            <c:strRef>
              <c:f>'[Hydrogen Projects 2023.xlsx]Countries and renewable 2'!$Q$22</c:f>
              <c:strCache>
                <c:ptCount val="1"/>
                <c:pt idx="0">
                  <c:v>Grid</c:v>
                </c:pt>
              </c:strCache>
            </c:strRef>
          </c:tx>
          <c:spPr>
            <a:solidFill>
              <a:schemeClr val="accent5"/>
            </a:solidFill>
            <a:ln>
              <a:noFill/>
            </a:ln>
            <a:effectLst/>
          </c:spPr>
          <c:invertIfNegative val="0"/>
          <c:cat>
            <c:strRef>
              <c:f>'[Hydrogen Projects 2023.xlsx]Countries and renewable 2'!$L$23:$L$35</c:f>
              <c:strCache>
                <c:ptCount val="13"/>
                <c:pt idx="0">
                  <c:v>AUS</c:v>
                </c:pt>
                <c:pt idx="1">
                  <c:v>MRT</c:v>
                </c:pt>
                <c:pt idx="2">
                  <c:v>CHL</c:v>
                </c:pt>
                <c:pt idx="3">
                  <c:v>KAZ</c:v>
                </c:pt>
                <c:pt idx="4">
                  <c:v>OMN</c:v>
                </c:pt>
                <c:pt idx="5">
                  <c:v>ESP</c:v>
                </c:pt>
                <c:pt idx="6">
                  <c:v>USA</c:v>
                </c:pt>
                <c:pt idx="7">
                  <c:v>CHN</c:v>
                </c:pt>
                <c:pt idx="8">
                  <c:v>NLD</c:v>
                </c:pt>
                <c:pt idx="9">
                  <c:v>DEU</c:v>
                </c:pt>
                <c:pt idx="10">
                  <c:v>SWE</c:v>
                </c:pt>
                <c:pt idx="11">
                  <c:v>FRA</c:v>
                </c:pt>
                <c:pt idx="12">
                  <c:v>DNK</c:v>
                </c:pt>
              </c:strCache>
            </c:strRef>
          </c:cat>
          <c:val>
            <c:numRef>
              <c:f>'[Hydrogen Projects 2023.xlsx]Countries and renewable 2'!$Q$23:$Q$35</c:f>
              <c:numCache>
                <c:formatCode>General</c:formatCode>
                <c:ptCount val="13"/>
                <c:pt idx="0" formatCode="_-* #,##0_-;\-* #,##0_-;_-* &quot;-&quot;??_-;_-@_-">
                  <c:v>3193.3921348314607</c:v>
                </c:pt>
                <c:pt idx="2" formatCode="_-* #,##0_-;\-* #,##0_-;_-* &quot;-&quot;??_-;_-@_-">
                  <c:v>42</c:v>
                </c:pt>
                <c:pt idx="5" formatCode="_-* #,##0_-;\-* #,##0_-;_-* &quot;-&quot;??_-;_-@_-">
                  <c:v>456.82343296917935</c:v>
                </c:pt>
                <c:pt idx="6" formatCode="_-* #,##0_-;\-* #,##0_-;_-* &quot;-&quot;??_-;_-@_-">
                  <c:v>10</c:v>
                </c:pt>
                <c:pt idx="8" formatCode="_-* #,##0_-;\-* #,##0_-;_-* &quot;-&quot;??_-;_-@_-">
                  <c:v>1.3</c:v>
                </c:pt>
                <c:pt idx="9" formatCode="_-* #,##0_-;\-* #,##0_-;_-* &quot;-&quot;??_-;_-@_-">
                  <c:v>1610.7393999999999</c:v>
                </c:pt>
                <c:pt idx="10" formatCode="_-* #,##0_-;\-* #,##0_-;_-* &quot;-&quot;??_-;_-@_-">
                  <c:v>521.5</c:v>
                </c:pt>
                <c:pt idx="11" formatCode="_-* #,##0_-;\-* #,##0_-;_-* &quot;-&quot;??_-;_-@_-">
                  <c:v>2935.75</c:v>
                </c:pt>
                <c:pt idx="12" formatCode="_-* #,##0_-;\-* #,##0_-;_-* &quot;-&quot;??_-;_-@_-">
                  <c:v>23.084269662921351</c:v>
                </c:pt>
              </c:numCache>
            </c:numRef>
          </c:val>
          <c:extLst>
            <c:ext xmlns:c16="http://schemas.microsoft.com/office/drawing/2014/chart" uri="{C3380CC4-5D6E-409C-BE32-E72D297353CC}">
              <c16:uniqueId val="{00000004-D122-469C-8991-80A970B4A65C}"/>
            </c:ext>
          </c:extLst>
        </c:ser>
        <c:ser>
          <c:idx val="5"/>
          <c:order val="5"/>
          <c:tx>
            <c:strRef>
              <c:f>'[Hydrogen Projects 2023.xlsx]Countries and renewable 2'!$R$22</c:f>
              <c:strCache>
                <c:ptCount val="1"/>
                <c:pt idx="0">
                  <c:v>Hydropower</c:v>
                </c:pt>
              </c:strCache>
            </c:strRef>
          </c:tx>
          <c:spPr>
            <a:solidFill>
              <a:schemeClr val="accent6"/>
            </a:solidFill>
            <a:ln>
              <a:noFill/>
            </a:ln>
            <a:effectLst/>
          </c:spPr>
          <c:invertIfNegative val="0"/>
          <c:cat>
            <c:strRef>
              <c:f>'[Hydrogen Projects 2023.xlsx]Countries and renewable 2'!$L$23:$L$35</c:f>
              <c:strCache>
                <c:ptCount val="13"/>
                <c:pt idx="0">
                  <c:v>AUS</c:v>
                </c:pt>
                <c:pt idx="1">
                  <c:v>MRT</c:v>
                </c:pt>
                <c:pt idx="2">
                  <c:v>CHL</c:v>
                </c:pt>
                <c:pt idx="3">
                  <c:v>KAZ</c:v>
                </c:pt>
                <c:pt idx="4">
                  <c:v>OMN</c:v>
                </c:pt>
                <c:pt idx="5">
                  <c:v>ESP</c:v>
                </c:pt>
                <c:pt idx="6">
                  <c:v>USA</c:v>
                </c:pt>
                <c:pt idx="7">
                  <c:v>CHN</c:v>
                </c:pt>
                <c:pt idx="8">
                  <c:v>NLD</c:v>
                </c:pt>
                <c:pt idx="9">
                  <c:v>DEU</c:v>
                </c:pt>
                <c:pt idx="10">
                  <c:v>SWE</c:v>
                </c:pt>
                <c:pt idx="11">
                  <c:v>FRA</c:v>
                </c:pt>
                <c:pt idx="12">
                  <c:v>DNK</c:v>
                </c:pt>
              </c:strCache>
            </c:strRef>
          </c:cat>
          <c:val>
            <c:numRef>
              <c:f>'[Hydrogen Projects 2023.xlsx]Countries and renewable 2'!$R$23:$R$35</c:f>
              <c:numCache>
                <c:formatCode>General</c:formatCode>
                <c:ptCount val="13"/>
                <c:pt idx="6" formatCode="_-* #,##0_-;\-* #,##0_-;_-* &quot;-&quot;??_-;_-@_-">
                  <c:v>155</c:v>
                </c:pt>
                <c:pt idx="7" formatCode="_-* #,##0_-;\-* #,##0_-;_-* &quot;-&quot;??_-;_-@_-">
                  <c:v>26.999999999999996</c:v>
                </c:pt>
                <c:pt idx="9" formatCode="_-* #,##0_-;\-* #,##0_-;_-* &quot;-&quot;??_-;_-@_-">
                  <c:v>25.848114514391259</c:v>
                </c:pt>
                <c:pt idx="10" formatCode="_-* #,##0_-;\-* #,##0_-;_-* &quot;-&quot;??_-;_-@_-">
                  <c:v>800</c:v>
                </c:pt>
                <c:pt idx="12" formatCode="_-* #,##0_-;\-* #,##0_-;_-* &quot;-&quot;??_-;_-@_-">
                  <c:v>0</c:v>
                </c:pt>
              </c:numCache>
            </c:numRef>
          </c:val>
          <c:extLst>
            <c:ext xmlns:c16="http://schemas.microsoft.com/office/drawing/2014/chart" uri="{C3380CC4-5D6E-409C-BE32-E72D297353CC}">
              <c16:uniqueId val="{00000005-D122-469C-8991-80A970B4A65C}"/>
            </c:ext>
          </c:extLst>
        </c:ser>
        <c:ser>
          <c:idx val="6"/>
          <c:order val="6"/>
          <c:tx>
            <c:strRef>
              <c:f>'[Hydrogen Projects 2023.xlsx]Countries and renewable 2'!$S$22</c:f>
              <c:strCache>
                <c:ptCount val="1"/>
                <c:pt idx="0">
                  <c:v>Unknown</c:v>
                </c:pt>
              </c:strCache>
            </c:strRef>
          </c:tx>
          <c:spPr>
            <a:solidFill>
              <a:schemeClr val="accent1">
                <a:lumMod val="60000"/>
              </a:schemeClr>
            </a:solidFill>
            <a:ln>
              <a:noFill/>
            </a:ln>
            <a:effectLst/>
          </c:spPr>
          <c:invertIfNegative val="0"/>
          <c:cat>
            <c:strRef>
              <c:f>'[Hydrogen Projects 2023.xlsx]Countries and renewable 2'!$L$23:$L$35</c:f>
              <c:strCache>
                <c:ptCount val="13"/>
                <c:pt idx="0">
                  <c:v>AUS</c:v>
                </c:pt>
                <c:pt idx="1">
                  <c:v>MRT</c:v>
                </c:pt>
                <c:pt idx="2">
                  <c:v>CHL</c:v>
                </c:pt>
                <c:pt idx="3">
                  <c:v>KAZ</c:v>
                </c:pt>
                <c:pt idx="4">
                  <c:v>OMN</c:v>
                </c:pt>
                <c:pt idx="5">
                  <c:v>ESP</c:v>
                </c:pt>
                <c:pt idx="6">
                  <c:v>USA</c:v>
                </c:pt>
                <c:pt idx="7">
                  <c:v>CHN</c:v>
                </c:pt>
                <c:pt idx="8">
                  <c:v>NLD</c:v>
                </c:pt>
                <c:pt idx="9">
                  <c:v>DEU</c:v>
                </c:pt>
                <c:pt idx="10">
                  <c:v>SWE</c:v>
                </c:pt>
                <c:pt idx="11">
                  <c:v>FRA</c:v>
                </c:pt>
                <c:pt idx="12">
                  <c:v>DNK</c:v>
                </c:pt>
              </c:strCache>
            </c:strRef>
          </c:cat>
          <c:val>
            <c:numRef>
              <c:f>'[Hydrogen Projects 2023.xlsx]Countries and renewable 2'!$S$23:$S$35</c:f>
              <c:numCache>
                <c:formatCode>General</c:formatCode>
                <c:ptCount val="13"/>
                <c:pt idx="0" formatCode="_-* #,##0_-;\-* #,##0_-;_-* &quot;-&quot;??_-;_-@_-">
                  <c:v>5972.2577347331226</c:v>
                </c:pt>
                <c:pt idx="2" formatCode="_-* #,##0_-;\-* #,##0_-;_-* &quot;-&quot;??_-;_-@_-">
                  <c:v>100</c:v>
                </c:pt>
                <c:pt idx="4" formatCode="_-* #,##0_-;\-* #,##0_-;_-* &quot;-&quot;??_-;_-@_-">
                  <c:v>6002.7705094659068</c:v>
                </c:pt>
                <c:pt idx="5" formatCode="_-* #,##0_-;\-* #,##0_-;_-* &quot;-&quot;??_-;_-@_-">
                  <c:v>2474.0363738256087</c:v>
                </c:pt>
                <c:pt idx="6" formatCode="_-* #,##0_-;\-* #,##0_-;_-* &quot;-&quot;??_-;_-@_-">
                  <c:v>5525.3563094067695</c:v>
                </c:pt>
                <c:pt idx="7" formatCode="_-* #,##0_-;\-* #,##0_-;_-* &quot;-&quot;??_-;_-@_-">
                  <c:v>906.69832527576852</c:v>
                </c:pt>
                <c:pt idx="8" formatCode="_-* #,##0_-;\-* #,##0_-;_-* &quot;-&quot;??_-;_-@_-">
                  <c:v>1421.3439999999991</c:v>
                </c:pt>
                <c:pt idx="9" formatCode="_-* #,##0_-;\-* #,##0_-;_-* &quot;-&quot;??_-;_-@_-">
                  <c:v>2502.5448935465301</c:v>
                </c:pt>
                <c:pt idx="10" formatCode="_-* #,##0_-;\-* #,##0_-;_-* &quot;-&quot;??_-;_-@_-">
                  <c:v>224.28552970412056</c:v>
                </c:pt>
                <c:pt idx="11" formatCode="_-* #,##0_-;\-* #,##0_-;_-* &quot;-&quot;??_-;_-@_-">
                  <c:v>1339.0160000000001</c:v>
                </c:pt>
                <c:pt idx="12" formatCode="_-* #,##0_-;\-* #,##0_-;_-* &quot;-&quot;??_-;_-@_-">
                  <c:v>105.62984501202027</c:v>
                </c:pt>
              </c:numCache>
            </c:numRef>
          </c:val>
          <c:extLst>
            <c:ext xmlns:c16="http://schemas.microsoft.com/office/drawing/2014/chart" uri="{C3380CC4-5D6E-409C-BE32-E72D297353CC}">
              <c16:uniqueId val="{00000006-D122-469C-8991-80A970B4A65C}"/>
            </c:ext>
          </c:extLst>
        </c:ser>
        <c:dLbls>
          <c:showLegendKey val="0"/>
          <c:showVal val="0"/>
          <c:showCatName val="0"/>
          <c:showSerName val="0"/>
          <c:showPercent val="0"/>
          <c:showBubbleSize val="0"/>
        </c:dLbls>
        <c:gapWidth val="150"/>
        <c:overlap val="100"/>
        <c:axId val="2075927104"/>
        <c:axId val="1629185136"/>
      </c:barChart>
      <c:catAx>
        <c:axId val="207592710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da-DK"/>
          </a:p>
        </c:txPr>
        <c:crossAx val="1629185136"/>
        <c:crosses val="autoZero"/>
        <c:auto val="1"/>
        <c:lblAlgn val="ctr"/>
        <c:lblOffset val="100"/>
        <c:noMultiLvlLbl val="0"/>
      </c:catAx>
      <c:valAx>
        <c:axId val="1629185136"/>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0" spcFirstLastPara="1" vertOverflow="ellipsis"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r>
                  <a:rPr lang="da-DK"/>
                  <a:t>MW</a:t>
                </a:r>
              </a:p>
            </c:rich>
          </c:tx>
          <c:layout>
            <c:manualLayout>
              <c:xMode val="edge"/>
              <c:yMode val="edge"/>
              <c:x val="7.2595267474500199E-3"/>
              <c:y val="1.3759323875733585E-4"/>
            </c:manualLayout>
          </c:layout>
          <c:overlay val="0"/>
          <c:spPr>
            <a:noFill/>
            <a:ln>
              <a:noFill/>
            </a:ln>
            <a:effectLst/>
          </c:spPr>
          <c:txPr>
            <a:bodyPr rot="0" spcFirstLastPara="1" vertOverflow="ellipsis"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da-DK"/>
            </a:p>
          </c:txPr>
        </c:title>
        <c:numFmt formatCode="_-* #,##0_-;\-* #,##0_-;_-* &quot;-&quot;??_-;_-@_-"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da-DK"/>
          </a:p>
        </c:txPr>
        <c:crossAx val="2075927104"/>
        <c:crosses val="autoZero"/>
        <c:crossBetween val="between"/>
      </c:valAx>
      <c:spPr>
        <a:noFill/>
        <a:ln>
          <a:noFill/>
        </a:ln>
        <a:effectLst/>
      </c:spPr>
    </c:plotArea>
    <c:legend>
      <c:legendPos val="b"/>
      <c:layout>
        <c:manualLayout>
          <c:xMode val="edge"/>
          <c:yMode val="edge"/>
          <c:x val="6.892110856974748E-2"/>
          <c:y val="0.86202539122656763"/>
          <c:w val="0.87183715185710509"/>
          <c:h val="0.13797460877343246"/>
        </c:manualLayout>
      </c:layout>
      <c:overlay val="0"/>
      <c:spPr>
        <a:noFill/>
        <a:ln>
          <a:no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da-DK"/>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solidFill>
            <a:schemeClr val="tx1"/>
          </a:solidFill>
          <a:latin typeface="Arial" panose="020B0604020202020204" pitchFamily="34" charset="0"/>
          <a:cs typeface="Arial" panose="020B0604020202020204" pitchFamily="34" charset="0"/>
        </a:defRPr>
      </a:pPr>
      <a:endParaRPr lang="da-DK"/>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da-DK"/>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5.5716025778311404E-2"/>
          <c:y val="0.11683646822786772"/>
          <c:w val="0.87633855160550977"/>
          <c:h val="0.76071550951254985"/>
        </c:manualLayout>
      </c:layout>
      <c:barChart>
        <c:barDir val="col"/>
        <c:grouping val="clustered"/>
        <c:varyColors val="0"/>
        <c:ser>
          <c:idx val="0"/>
          <c:order val="0"/>
          <c:tx>
            <c:strRef>
              <c:f>'[Hydrogen Projects 2023.xlsx]Operational Capacity by Year'!$F$3</c:f>
              <c:strCache>
                <c:ptCount val="1"/>
                <c:pt idx="0">
                  <c:v>GW</c:v>
                </c:pt>
              </c:strCache>
            </c:strRef>
          </c:tx>
          <c:spPr>
            <a:solidFill>
              <a:schemeClr val="accent1"/>
            </a:solidFill>
            <a:ln>
              <a:noFill/>
            </a:ln>
            <a:effectLst/>
          </c:spPr>
          <c:invertIfNegative val="0"/>
          <c:cat>
            <c:numRef>
              <c:f>'[Hydrogen Projects 2023.xlsx]Operational Capacity by Year'!$E$4:$E$13</c:f>
              <c:numCache>
                <c:formatCode>General</c:formatCode>
                <c:ptCount val="10"/>
                <c:pt idx="0">
                  <c:v>2023</c:v>
                </c:pt>
                <c:pt idx="1">
                  <c:v>2024</c:v>
                </c:pt>
                <c:pt idx="2">
                  <c:v>2025</c:v>
                </c:pt>
                <c:pt idx="3">
                  <c:v>2026</c:v>
                </c:pt>
                <c:pt idx="4">
                  <c:v>2027</c:v>
                </c:pt>
                <c:pt idx="5">
                  <c:v>2028</c:v>
                </c:pt>
                <c:pt idx="6">
                  <c:v>2029</c:v>
                </c:pt>
                <c:pt idx="7">
                  <c:v>2030</c:v>
                </c:pt>
                <c:pt idx="8">
                  <c:v>2031</c:v>
                </c:pt>
                <c:pt idx="9">
                  <c:v>2032</c:v>
                </c:pt>
              </c:numCache>
            </c:numRef>
          </c:cat>
          <c:val>
            <c:numRef>
              <c:f>'[Hydrogen Projects 2023.xlsx]Operational Capacity by Year'!$F$4:$F$13</c:f>
              <c:numCache>
                <c:formatCode>_-* #,##0_-;\-* #,##0_-;_-* "-"??_-;_-@_-</c:formatCode>
                <c:ptCount val="10"/>
                <c:pt idx="0">
                  <c:v>1.2362189727722801</c:v>
                </c:pt>
                <c:pt idx="1">
                  <c:v>11.171970393112</c:v>
                </c:pt>
                <c:pt idx="2">
                  <c:v>41.269184305552102</c:v>
                </c:pt>
                <c:pt idx="3">
                  <c:v>29.337123107648697</c:v>
                </c:pt>
                <c:pt idx="4">
                  <c:v>21.608372906651901</c:v>
                </c:pt>
                <c:pt idx="5">
                  <c:v>28.811353158738502</c:v>
                </c:pt>
                <c:pt idx="6">
                  <c:v>6.97087732799754</c:v>
                </c:pt>
                <c:pt idx="7">
                  <c:v>40.512276293511995</c:v>
                </c:pt>
                <c:pt idx="8">
                  <c:v>2.8908234329691798</c:v>
                </c:pt>
                <c:pt idx="9">
                  <c:v>20.0577189472064</c:v>
                </c:pt>
              </c:numCache>
            </c:numRef>
          </c:val>
          <c:extLst>
            <c:ext xmlns:c16="http://schemas.microsoft.com/office/drawing/2014/chart" uri="{C3380CC4-5D6E-409C-BE32-E72D297353CC}">
              <c16:uniqueId val="{00000000-8AB9-4413-8681-B67884A45D50}"/>
            </c:ext>
          </c:extLst>
        </c:ser>
        <c:dLbls>
          <c:showLegendKey val="0"/>
          <c:showVal val="0"/>
          <c:showCatName val="0"/>
          <c:showSerName val="0"/>
          <c:showPercent val="0"/>
          <c:showBubbleSize val="0"/>
        </c:dLbls>
        <c:gapWidth val="219"/>
        <c:axId val="2105666864"/>
        <c:axId val="2020340480"/>
      </c:barChart>
      <c:lineChart>
        <c:grouping val="stacked"/>
        <c:varyColors val="0"/>
        <c:ser>
          <c:idx val="1"/>
          <c:order val="1"/>
          <c:tx>
            <c:strRef>
              <c:f>'[Hydrogen Projects 2023.xlsx]Operational Capacity by Year'!$G$3</c:f>
              <c:strCache>
                <c:ptCount val="1"/>
                <c:pt idx="0">
                  <c:v>Number of Projects (right axis)</c:v>
                </c:pt>
              </c:strCache>
            </c:strRef>
          </c:tx>
          <c:spPr>
            <a:ln w="28575" cap="rnd">
              <a:noFill/>
              <a:round/>
            </a:ln>
            <a:effectLst/>
          </c:spPr>
          <c:marker>
            <c:symbol val="circle"/>
            <c:size val="5"/>
            <c:spPr>
              <a:solidFill>
                <a:schemeClr val="tx2"/>
              </a:solidFill>
              <a:ln w="9525">
                <a:noFill/>
              </a:ln>
              <a:effectLst/>
            </c:spPr>
          </c:marker>
          <c:cat>
            <c:numRef>
              <c:f>'[Hydrogen Projects 2023.xlsx]Operational Capacity by Year'!$E$4:$E$13</c:f>
              <c:numCache>
                <c:formatCode>General</c:formatCode>
                <c:ptCount val="10"/>
                <c:pt idx="0">
                  <c:v>2023</c:v>
                </c:pt>
                <c:pt idx="1">
                  <c:v>2024</c:v>
                </c:pt>
                <c:pt idx="2">
                  <c:v>2025</c:v>
                </c:pt>
                <c:pt idx="3">
                  <c:v>2026</c:v>
                </c:pt>
                <c:pt idx="4">
                  <c:v>2027</c:v>
                </c:pt>
                <c:pt idx="5">
                  <c:v>2028</c:v>
                </c:pt>
                <c:pt idx="6">
                  <c:v>2029</c:v>
                </c:pt>
                <c:pt idx="7">
                  <c:v>2030</c:v>
                </c:pt>
                <c:pt idx="8">
                  <c:v>2031</c:v>
                </c:pt>
                <c:pt idx="9">
                  <c:v>2032</c:v>
                </c:pt>
              </c:numCache>
            </c:numRef>
          </c:cat>
          <c:val>
            <c:numRef>
              <c:f>'[Hydrogen Projects 2023.xlsx]Operational Capacity by Year'!$G$4:$G$13</c:f>
              <c:numCache>
                <c:formatCode>General</c:formatCode>
                <c:ptCount val="10"/>
                <c:pt idx="0">
                  <c:v>122</c:v>
                </c:pt>
                <c:pt idx="1">
                  <c:v>197</c:v>
                </c:pt>
                <c:pt idx="2">
                  <c:v>177</c:v>
                </c:pt>
                <c:pt idx="3">
                  <c:v>125</c:v>
                </c:pt>
                <c:pt idx="4">
                  <c:v>77</c:v>
                </c:pt>
                <c:pt idx="5">
                  <c:v>42</c:v>
                </c:pt>
                <c:pt idx="6">
                  <c:v>11</c:v>
                </c:pt>
                <c:pt idx="7">
                  <c:v>62</c:v>
                </c:pt>
                <c:pt idx="8">
                  <c:v>4</c:v>
                </c:pt>
                <c:pt idx="9">
                  <c:v>2</c:v>
                </c:pt>
              </c:numCache>
            </c:numRef>
          </c:val>
          <c:smooth val="0"/>
          <c:extLst>
            <c:ext xmlns:c16="http://schemas.microsoft.com/office/drawing/2014/chart" uri="{C3380CC4-5D6E-409C-BE32-E72D297353CC}">
              <c16:uniqueId val="{00000001-8AB9-4413-8681-B67884A45D50}"/>
            </c:ext>
          </c:extLst>
        </c:ser>
        <c:dLbls>
          <c:showLegendKey val="0"/>
          <c:showVal val="0"/>
          <c:showCatName val="0"/>
          <c:showSerName val="0"/>
          <c:showPercent val="0"/>
          <c:showBubbleSize val="0"/>
        </c:dLbls>
        <c:marker val="1"/>
        <c:smooth val="0"/>
        <c:axId val="1622269600"/>
        <c:axId val="1562241152"/>
      </c:lineChart>
      <c:catAx>
        <c:axId val="210566686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lgn="ctr">
              <a:defRPr lang="en-US" sz="900" b="0" i="0" u="none" strike="noStrike" kern="1200" baseline="0">
                <a:solidFill>
                  <a:schemeClr val="tx1"/>
                </a:solidFill>
                <a:latin typeface="Arial" panose="020B0604020202020204" pitchFamily="34" charset="0"/>
                <a:ea typeface="+mn-ea"/>
                <a:cs typeface="Arial" panose="020B0604020202020204" pitchFamily="34" charset="0"/>
              </a:defRPr>
            </a:pPr>
            <a:endParaRPr lang="da-DK"/>
          </a:p>
        </c:txPr>
        <c:crossAx val="2020340480"/>
        <c:crosses val="autoZero"/>
        <c:auto val="1"/>
        <c:lblAlgn val="ctr"/>
        <c:lblOffset val="100"/>
        <c:noMultiLvlLbl val="0"/>
      </c:catAx>
      <c:valAx>
        <c:axId val="2020340480"/>
        <c:scaling>
          <c:orientation val="minMax"/>
          <c:max val="50"/>
        </c:scaling>
        <c:delete val="0"/>
        <c:axPos val="l"/>
        <c:majorGridlines>
          <c:spPr>
            <a:ln w="9525" cap="flat" cmpd="sng" algn="ctr">
              <a:solidFill>
                <a:schemeClr val="tx1">
                  <a:lumMod val="15000"/>
                  <a:lumOff val="85000"/>
                </a:schemeClr>
              </a:solidFill>
              <a:round/>
            </a:ln>
            <a:effectLst/>
          </c:spPr>
        </c:majorGridlines>
        <c:title>
          <c:tx>
            <c:rich>
              <a:bodyPr rot="0" spcFirstLastPara="1" vertOverflow="ellipsis" wrap="square" anchor="ctr" anchorCtr="1"/>
              <a:lstStyle/>
              <a:p>
                <a:pPr algn="ctr">
                  <a:defRPr lang="en-US" sz="900" b="0" i="0" u="none" strike="noStrike" kern="1200" baseline="0">
                    <a:solidFill>
                      <a:schemeClr val="tx1"/>
                    </a:solidFill>
                    <a:latin typeface="Arial" panose="020B0604020202020204" pitchFamily="34" charset="0"/>
                    <a:ea typeface="+mn-ea"/>
                    <a:cs typeface="Arial" panose="020B0604020202020204" pitchFamily="34" charset="0"/>
                  </a:defRPr>
                </a:pPr>
                <a:r>
                  <a:rPr lang="da-DK"/>
                  <a:t>GW</a:t>
                </a:r>
              </a:p>
            </c:rich>
          </c:tx>
          <c:layout>
            <c:manualLayout>
              <c:xMode val="edge"/>
              <c:yMode val="edge"/>
              <c:x val="1.0961047101801742E-2"/>
              <c:y val="8.5665067613683839E-4"/>
            </c:manualLayout>
          </c:layout>
          <c:overlay val="0"/>
          <c:spPr>
            <a:noFill/>
            <a:ln>
              <a:noFill/>
            </a:ln>
            <a:effectLst/>
          </c:spPr>
          <c:txPr>
            <a:bodyPr rot="0" spcFirstLastPara="1" vertOverflow="ellipsis" wrap="square" anchor="ctr" anchorCtr="1"/>
            <a:lstStyle/>
            <a:p>
              <a:pPr algn="ctr">
                <a:defRPr lang="en-US" sz="900" b="0" i="0" u="none" strike="noStrike" kern="1200" baseline="0">
                  <a:solidFill>
                    <a:schemeClr val="tx1"/>
                  </a:solidFill>
                  <a:latin typeface="Arial" panose="020B0604020202020204" pitchFamily="34" charset="0"/>
                  <a:ea typeface="+mn-ea"/>
                  <a:cs typeface="Arial" panose="020B0604020202020204" pitchFamily="34" charset="0"/>
                </a:defRPr>
              </a:pPr>
              <a:endParaRPr lang="da-DK"/>
            </a:p>
          </c:txPr>
        </c:title>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lang="en-US" sz="900" b="0" i="0" u="none" strike="noStrike" kern="1200" baseline="0">
                <a:solidFill>
                  <a:schemeClr val="tx1"/>
                </a:solidFill>
                <a:latin typeface="Arial" panose="020B0604020202020204" pitchFamily="34" charset="0"/>
                <a:ea typeface="+mn-ea"/>
                <a:cs typeface="Arial" panose="020B0604020202020204" pitchFamily="34" charset="0"/>
              </a:defRPr>
            </a:pPr>
            <a:endParaRPr lang="da-DK"/>
          </a:p>
        </c:txPr>
        <c:crossAx val="2105666864"/>
        <c:crosses val="autoZero"/>
        <c:crossBetween val="between"/>
      </c:valAx>
      <c:valAx>
        <c:axId val="1562241152"/>
        <c:scaling>
          <c:orientation val="minMax"/>
          <c:max val="200"/>
        </c:scaling>
        <c:delete val="0"/>
        <c:axPos val="r"/>
        <c:title>
          <c:tx>
            <c:rich>
              <a:bodyPr rot="0" spcFirstLastPara="1" vertOverflow="ellipsis" wrap="square" anchor="ctr" anchorCtr="1"/>
              <a:lstStyle/>
              <a:p>
                <a:pPr algn="ctr">
                  <a:defRPr lang="da-DK" sz="900" b="0" i="0" u="none" strike="noStrike" kern="1200" baseline="0">
                    <a:solidFill>
                      <a:schemeClr val="tx1"/>
                    </a:solidFill>
                    <a:latin typeface="Arial" panose="020B0604020202020204" pitchFamily="34" charset="0"/>
                    <a:ea typeface="+mn-ea"/>
                    <a:cs typeface="Arial" panose="020B0604020202020204" pitchFamily="34" charset="0"/>
                  </a:defRPr>
                </a:pPr>
                <a:r>
                  <a:rPr lang="da-DK" sz="900" b="0" i="0" u="none" strike="noStrike" kern="1200" baseline="0">
                    <a:solidFill>
                      <a:schemeClr val="tx1"/>
                    </a:solidFill>
                    <a:latin typeface="Arial" panose="020B0604020202020204" pitchFamily="34" charset="0"/>
                    <a:ea typeface="+mn-ea"/>
                    <a:cs typeface="Arial" panose="020B0604020202020204" pitchFamily="34" charset="0"/>
                  </a:rPr>
                  <a:t>Number of Projects</a:t>
                </a:r>
              </a:p>
            </c:rich>
          </c:tx>
          <c:layout>
            <c:manualLayout>
              <c:xMode val="edge"/>
              <c:yMode val="edge"/>
              <c:x val="0.9197572442472689"/>
              <c:y val="2.2034523085876566E-3"/>
            </c:manualLayout>
          </c:layout>
          <c:overlay val="0"/>
          <c:spPr>
            <a:noFill/>
            <a:ln>
              <a:noFill/>
            </a:ln>
            <a:effectLst/>
          </c:spPr>
          <c:txPr>
            <a:bodyPr rot="0" spcFirstLastPara="1" vertOverflow="ellipsis" wrap="square" anchor="ctr" anchorCtr="1"/>
            <a:lstStyle/>
            <a:p>
              <a:pPr algn="ctr">
                <a:defRPr lang="da-DK" sz="900" b="0" i="0" u="none" strike="noStrike" kern="1200" baseline="0">
                  <a:solidFill>
                    <a:schemeClr val="tx1"/>
                  </a:solidFill>
                  <a:latin typeface="Arial" panose="020B0604020202020204" pitchFamily="34" charset="0"/>
                  <a:ea typeface="+mn-ea"/>
                  <a:cs typeface="Arial" panose="020B0604020202020204" pitchFamily="34" charset="0"/>
                </a:defRPr>
              </a:pPr>
              <a:endParaRPr lang="da-DK"/>
            </a:p>
          </c:txPr>
        </c:title>
        <c:numFmt formatCode="#,##0" sourceLinked="0"/>
        <c:majorTickMark val="out"/>
        <c:minorTickMark val="none"/>
        <c:tickLblPos val="nextTo"/>
        <c:spPr>
          <a:noFill/>
          <a:ln>
            <a:noFill/>
          </a:ln>
          <a:effectLst/>
        </c:spPr>
        <c:txPr>
          <a:bodyPr rot="-60000000" spcFirstLastPara="1" vertOverflow="ellipsis" vert="horz" wrap="square" anchor="ctr" anchorCtr="1"/>
          <a:lstStyle/>
          <a:p>
            <a:pPr algn="ctr">
              <a:defRPr lang="en-US" sz="900" b="0" i="0" u="none" strike="noStrike" kern="1200" baseline="0">
                <a:solidFill>
                  <a:schemeClr val="tx1"/>
                </a:solidFill>
                <a:latin typeface="Arial" panose="020B0604020202020204" pitchFamily="34" charset="0"/>
                <a:ea typeface="+mn-ea"/>
                <a:cs typeface="Arial" panose="020B0604020202020204" pitchFamily="34" charset="0"/>
              </a:defRPr>
            </a:pPr>
            <a:endParaRPr lang="da-DK"/>
          </a:p>
        </c:txPr>
        <c:crossAx val="1622269600"/>
        <c:crosses val="max"/>
        <c:crossBetween val="between"/>
      </c:valAx>
      <c:catAx>
        <c:axId val="1622269600"/>
        <c:scaling>
          <c:orientation val="minMax"/>
        </c:scaling>
        <c:delete val="1"/>
        <c:axPos val="b"/>
        <c:numFmt formatCode="General" sourceLinked="1"/>
        <c:majorTickMark val="out"/>
        <c:minorTickMark val="none"/>
        <c:tickLblPos val="nextTo"/>
        <c:crossAx val="1562241152"/>
        <c:crosses val="autoZero"/>
        <c:auto val="1"/>
        <c:lblAlgn val="ctr"/>
        <c:lblOffset val="100"/>
        <c:noMultiLvlLbl val="0"/>
      </c:catAx>
      <c:spPr>
        <a:noFill/>
        <a:ln>
          <a:noFill/>
        </a:ln>
        <a:effectLst/>
      </c:spPr>
    </c:plotArea>
    <c:legend>
      <c:legendPos val="b"/>
      <c:layout>
        <c:manualLayout>
          <c:xMode val="edge"/>
          <c:yMode val="edge"/>
          <c:x val="0.2893878764844533"/>
          <c:y val="0.9491877168927092"/>
          <c:w val="0.43047547486752807"/>
          <c:h val="5.0812283107290808E-2"/>
        </c:manualLayout>
      </c:layout>
      <c:overlay val="0"/>
      <c:spPr>
        <a:noFill/>
        <a:ln>
          <a:noFill/>
        </a:ln>
        <a:effectLst/>
      </c:spPr>
      <c:txPr>
        <a:bodyPr rot="0" spcFirstLastPara="1" vertOverflow="ellipsis" vert="horz" wrap="square" anchor="ctr" anchorCtr="1"/>
        <a:lstStyle/>
        <a:p>
          <a:pPr algn="ctr">
            <a:defRPr lang="en-US" sz="900" b="0" i="0" u="none" strike="noStrike" kern="1200" baseline="0">
              <a:solidFill>
                <a:schemeClr val="tx1"/>
              </a:solidFill>
              <a:latin typeface="Arial" panose="020B0604020202020204" pitchFamily="34" charset="0"/>
              <a:ea typeface="+mn-ea"/>
              <a:cs typeface="Arial" panose="020B0604020202020204" pitchFamily="34" charset="0"/>
            </a:defRPr>
          </a:pPr>
          <a:endParaRPr lang="da-DK"/>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lgn="ctr">
        <a:defRPr lang="en-US" sz="900" b="0" i="0" u="none" strike="noStrike" kern="1200" baseline="0">
          <a:solidFill>
            <a:schemeClr val="tx1"/>
          </a:solidFill>
          <a:latin typeface="Arial" panose="020B0604020202020204" pitchFamily="34" charset="0"/>
          <a:ea typeface="+mn-ea"/>
          <a:cs typeface="Arial" panose="020B0604020202020204" pitchFamily="34" charset="0"/>
        </a:defRPr>
      </a:pPr>
      <a:endParaRPr lang="da-DK"/>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da-DK"/>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0431188026642055E-2"/>
          <c:y val="9.3252313555338945E-2"/>
          <c:w val="0.91385665999886967"/>
          <c:h val="0.76010080780531175"/>
        </c:manualLayout>
      </c:layout>
      <c:barChart>
        <c:barDir val="col"/>
        <c:grouping val="stacked"/>
        <c:varyColors val="0"/>
        <c:ser>
          <c:idx val="0"/>
          <c:order val="0"/>
          <c:tx>
            <c:v>Mature projects</c:v>
          </c:tx>
          <c:spPr>
            <a:solidFill>
              <a:schemeClr val="accent1"/>
            </a:solidFill>
            <a:ln>
              <a:noFill/>
            </a:ln>
            <a:effectLst/>
          </c:spPr>
          <c:invertIfNegative val="0"/>
          <c:cat>
            <c:numRef>
              <c:f>'[Hydrogen Projects 2023.xlsx]Hockey stick DK'!$G$16:$G$26</c:f>
              <c:numCache>
                <c:formatCode>General</c:formatCode>
                <c:ptCount val="11"/>
                <c:pt idx="0">
                  <c:v>2020</c:v>
                </c:pt>
                <c:pt idx="1">
                  <c:v>2021</c:v>
                </c:pt>
                <c:pt idx="2">
                  <c:v>2022</c:v>
                </c:pt>
                <c:pt idx="3">
                  <c:v>2023</c:v>
                </c:pt>
                <c:pt idx="4">
                  <c:v>2024</c:v>
                </c:pt>
                <c:pt idx="5">
                  <c:v>2025</c:v>
                </c:pt>
                <c:pt idx="6">
                  <c:v>2026</c:v>
                </c:pt>
                <c:pt idx="7">
                  <c:v>2027</c:v>
                </c:pt>
                <c:pt idx="8">
                  <c:v>2028</c:v>
                </c:pt>
                <c:pt idx="9">
                  <c:v>2029</c:v>
                </c:pt>
                <c:pt idx="10">
                  <c:v>2030</c:v>
                </c:pt>
              </c:numCache>
            </c:numRef>
          </c:cat>
          <c:val>
            <c:numRef>
              <c:f>'[Hydrogen Projects 2023.xlsx]Hockey stick DK'!$H$16:$H$26</c:f>
              <c:numCache>
                <c:formatCode>_-* #,##0_-;\-* #,##0_-;_-* "-"??_-;_-@_-</c:formatCode>
                <c:ptCount val="11"/>
                <c:pt idx="0">
                  <c:v>5.17166966292135E-3</c:v>
                </c:pt>
                <c:pt idx="1">
                  <c:v>5.17166966292135E-3</c:v>
                </c:pt>
                <c:pt idx="2">
                  <c:v>7.1716696629213501E-3</c:v>
                </c:pt>
                <c:pt idx="3">
                  <c:v>9.5171669662921343E-2</c:v>
                </c:pt>
                <c:pt idx="4">
                  <c:v>0.35317166966292135</c:v>
                </c:pt>
                <c:pt idx="5">
                  <c:v>2.0440355299061115</c:v>
                </c:pt>
                <c:pt idx="6">
                  <c:v>3.0440355299061115</c:v>
                </c:pt>
                <c:pt idx="7">
                  <c:v>3.1940355299061114</c:v>
                </c:pt>
                <c:pt idx="8">
                  <c:v>3.6940355299061114</c:v>
                </c:pt>
                <c:pt idx="9">
                  <c:v>3.6940355299061114</c:v>
                </c:pt>
                <c:pt idx="10">
                  <c:v>4.3940355299061116</c:v>
                </c:pt>
              </c:numCache>
            </c:numRef>
          </c:val>
          <c:extLst>
            <c:ext xmlns:c16="http://schemas.microsoft.com/office/drawing/2014/chart" uri="{C3380CC4-5D6E-409C-BE32-E72D297353CC}">
              <c16:uniqueId val="{00000000-51FE-43C0-B994-4C0B7251A8F7}"/>
            </c:ext>
          </c:extLst>
        </c:ser>
        <c:ser>
          <c:idx val="1"/>
          <c:order val="1"/>
          <c:tx>
            <c:v>Including concept</c:v>
          </c:tx>
          <c:spPr>
            <a:solidFill>
              <a:schemeClr val="accent2"/>
            </a:solidFill>
            <a:ln>
              <a:noFill/>
            </a:ln>
            <a:effectLst/>
          </c:spPr>
          <c:invertIfNegative val="0"/>
          <c:cat>
            <c:numRef>
              <c:f>'[Hydrogen Projects 2023.xlsx]Hockey stick DK'!$G$16:$G$26</c:f>
              <c:numCache>
                <c:formatCode>General</c:formatCode>
                <c:ptCount val="11"/>
                <c:pt idx="0">
                  <c:v>2020</c:v>
                </c:pt>
                <c:pt idx="1">
                  <c:v>2021</c:v>
                </c:pt>
                <c:pt idx="2">
                  <c:v>2022</c:v>
                </c:pt>
                <c:pt idx="3">
                  <c:v>2023</c:v>
                </c:pt>
                <c:pt idx="4">
                  <c:v>2024</c:v>
                </c:pt>
                <c:pt idx="5">
                  <c:v>2025</c:v>
                </c:pt>
                <c:pt idx="6">
                  <c:v>2026</c:v>
                </c:pt>
                <c:pt idx="7">
                  <c:v>2027</c:v>
                </c:pt>
                <c:pt idx="8">
                  <c:v>2028</c:v>
                </c:pt>
                <c:pt idx="9">
                  <c:v>2029</c:v>
                </c:pt>
                <c:pt idx="10">
                  <c:v>2030</c:v>
                </c:pt>
              </c:numCache>
            </c:numRef>
          </c:cat>
          <c:val>
            <c:numRef>
              <c:f>'[Hydrogen Projects 2023.xlsx]Hockey stick DK'!$I$16:$I$26</c:f>
              <c:numCache>
                <c:formatCode>_-* #,##0_-;\-* #,##0_-;_-* "-"??_-;_-@_-</c:formatCode>
                <c:ptCount val="11"/>
                <c:pt idx="0">
                  <c:v>2.41084E-3</c:v>
                </c:pt>
                <c:pt idx="1">
                  <c:v>2.8108400000000002E-3</c:v>
                </c:pt>
                <c:pt idx="2">
                  <c:v>5.0424450120204207E-3</c:v>
                </c:pt>
                <c:pt idx="3">
                  <c:v>5.0424450120204189E-3</c:v>
                </c:pt>
                <c:pt idx="4">
                  <c:v>5.0424450120204467E-3</c:v>
                </c:pt>
                <c:pt idx="5">
                  <c:v>5.0424450120201136E-3</c:v>
                </c:pt>
                <c:pt idx="6">
                  <c:v>0.40104244501202002</c:v>
                </c:pt>
                <c:pt idx="7">
                  <c:v>0.62704244501202</c:v>
                </c:pt>
                <c:pt idx="8">
                  <c:v>0.62704244501201956</c:v>
                </c:pt>
                <c:pt idx="9">
                  <c:v>0.62704244501201956</c:v>
                </c:pt>
                <c:pt idx="10">
                  <c:v>13.121396482539819</c:v>
                </c:pt>
              </c:numCache>
            </c:numRef>
          </c:val>
          <c:extLst>
            <c:ext xmlns:c16="http://schemas.microsoft.com/office/drawing/2014/chart" uri="{C3380CC4-5D6E-409C-BE32-E72D297353CC}">
              <c16:uniqueId val="{00000001-51FE-43C0-B994-4C0B7251A8F7}"/>
            </c:ext>
          </c:extLst>
        </c:ser>
        <c:dLbls>
          <c:showLegendKey val="0"/>
          <c:showVal val="0"/>
          <c:showCatName val="0"/>
          <c:showSerName val="0"/>
          <c:showPercent val="0"/>
          <c:showBubbleSize val="0"/>
        </c:dLbls>
        <c:gapWidth val="150"/>
        <c:overlap val="100"/>
        <c:axId val="1599949712"/>
        <c:axId val="1338814784"/>
      </c:barChart>
      <c:catAx>
        <c:axId val="159994971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lgn="ctr">
              <a:defRPr lang="en-US" sz="900" b="0" i="0" u="none" strike="noStrike" kern="1200" baseline="0">
                <a:solidFill>
                  <a:schemeClr val="tx1"/>
                </a:solidFill>
                <a:latin typeface="Arial" panose="020B0604020202020204" pitchFamily="34" charset="0"/>
                <a:ea typeface="+mn-ea"/>
                <a:cs typeface="Arial" panose="020B0604020202020204" pitchFamily="34" charset="0"/>
              </a:defRPr>
            </a:pPr>
            <a:endParaRPr lang="da-DK"/>
          </a:p>
        </c:txPr>
        <c:crossAx val="1338814784"/>
        <c:crosses val="autoZero"/>
        <c:auto val="1"/>
        <c:lblAlgn val="ctr"/>
        <c:lblOffset val="100"/>
        <c:noMultiLvlLbl val="0"/>
      </c:catAx>
      <c:valAx>
        <c:axId val="1338814784"/>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0" spcFirstLastPara="1" vertOverflow="ellipsis" wrap="square" anchor="ctr" anchorCtr="1"/>
              <a:lstStyle/>
              <a:p>
                <a:pPr algn="ctr">
                  <a:defRPr lang="da-DK" sz="900" b="0" i="0" u="none" strike="noStrike" kern="1200" baseline="0">
                    <a:solidFill>
                      <a:schemeClr val="tx1"/>
                    </a:solidFill>
                    <a:latin typeface="Arial" panose="020B0604020202020204" pitchFamily="34" charset="0"/>
                    <a:ea typeface="+mn-ea"/>
                    <a:cs typeface="Arial" panose="020B0604020202020204" pitchFamily="34" charset="0"/>
                  </a:defRPr>
                </a:pPr>
                <a:r>
                  <a:rPr lang="da-DK" sz="900" b="0" i="0" u="none" strike="noStrike" kern="1200" baseline="0">
                    <a:solidFill>
                      <a:schemeClr val="tx1"/>
                    </a:solidFill>
                    <a:latin typeface="Arial" panose="020B0604020202020204" pitchFamily="34" charset="0"/>
                    <a:ea typeface="+mn-ea"/>
                    <a:cs typeface="Arial" panose="020B0604020202020204" pitchFamily="34" charset="0"/>
                  </a:rPr>
                  <a:t>GW (</a:t>
                </a:r>
                <a:r>
                  <a:rPr lang="da-DK" sz="900" b="0" i="0" u="none" strike="noStrike" kern="1200" baseline="0" err="1">
                    <a:solidFill>
                      <a:schemeClr val="tx1"/>
                    </a:solidFill>
                    <a:latin typeface="Arial" panose="020B0604020202020204" pitchFamily="34" charset="0"/>
                    <a:ea typeface="+mn-ea"/>
                    <a:cs typeface="Arial" panose="020B0604020202020204" pitchFamily="34" charset="0"/>
                  </a:rPr>
                  <a:t>accumulated</a:t>
                </a:r>
                <a:r>
                  <a:rPr lang="da-DK" sz="900" b="0" i="0" u="none" strike="noStrike" kern="1200" baseline="0">
                    <a:solidFill>
                      <a:schemeClr val="tx1"/>
                    </a:solidFill>
                    <a:latin typeface="Arial" panose="020B0604020202020204" pitchFamily="34" charset="0"/>
                    <a:ea typeface="+mn-ea"/>
                    <a:cs typeface="Arial" panose="020B0604020202020204" pitchFamily="34" charset="0"/>
                  </a:rPr>
                  <a:t>)</a:t>
                </a:r>
              </a:p>
            </c:rich>
          </c:tx>
          <c:layout>
            <c:manualLayout>
              <c:xMode val="edge"/>
              <c:yMode val="edge"/>
              <c:x val="2.0507223306434007E-3"/>
              <c:y val="1.1796180231575484E-2"/>
            </c:manualLayout>
          </c:layout>
          <c:overlay val="0"/>
          <c:spPr>
            <a:noFill/>
            <a:ln>
              <a:noFill/>
            </a:ln>
            <a:effectLst/>
          </c:spPr>
          <c:txPr>
            <a:bodyPr rot="0" spcFirstLastPara="1" vertOverflow="ellipsis" wrap="square" anchor="ctr" anchorCtr="1"/>
            <a:lstStyle/>
            <a:p>
              <a:pPr algn="ctr">
                <a:defRPr lang="da-DK" sz="900" b="0" i="0" u="none" strike="noStrike" kern="1200" baseline="0">
                  <a:solidFill>
                    <a:schemeClr val="tx1"/>
                  </a:solidFill>
                  <a:latin typeface="Arial" panose="020B0604020202020204" pitchFamily="34" charset="0"/>
                  <a:ea typeface="+mn-ea"/>
                  <a:cs typeface="Arial" panose="020B0604020202020204" pitchFamily="34" charset="0"/>
                </a:defRPr>
              </a:pPr>
              <a:endParaRPr lang="da-DK"/>
            </a:p>
          </c:txPr>
        </c:title>
        <c:numFmt formatCode="_-* #,##0_-;\-* #,##0_-;_-* &quot;-&quot;??_-;_-@_-" sourceLinked="1"/>
        <c:majorTickMark val="none"/>
        <c:minorTickMark val="none"/>
        <c:tickLblPos val="nextTo"/>
        <c:spPr>
          <a:noFill/>
          <a:ln>
            <a:noFill/>
          </a:ln>
          <a:effectLst/>
        </c:spPr>
        <c:txPr>
          <a:bodyPr rot="-60000000" spcFirstLastPara="1" vertOverflow="ellipsis" vert="horz" wrap="square" anchor="ctr" anchorCtr="1"/>
          <a:lstStyle/>
          <a:p>
            <a:pPr algn="ctr">
              <a:defRPr lang="en-US" sz="900" b="0" i="0" u="none" strike="noStrike" kern="1200" baseline="0">
                <a:solidFill>
                  <a:schemeClr val="tx1"/>
                </a:solidFill>
                <a:latin typeface="Arial" panose="020B0604020202020204" pitchFamily="34" charset="0"/>
                <a:ea typeface="+mn-ea"/>
                <a:cs typeface="Arial" panose="020B0604020202020204" pitchFamily="34" charset="0"/>
              </a:defRPr>
            </a:pPr>
            <a:endParaRPr lang="da-DK"/>
          </a:p>
        </c:txPr>
        <c:crossAx val="1599949712"/>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lgn="ctr">
            <a:defRPr lang="en-US" sz="900" b="0" i="0" u="none" strike="noStrike" kern="1200" baseline="0">
              <a:solidFill>
                <a:schemeClr val="tx1"/>
              </a:solidFill>
              <a:latin typeface="Arial" panose="020B0604020202020204" pitchFamily="34" charset="0"/>
              <a:ea typeface="+mn-ea"/>
              <a:cs typeface="Arial" panose="020B0604020202020204" pitchFamily="34" charset="0"/>
            </a:defRPr>
          </a:pPr>
          <a:endParaRPr lang="da-DK"/>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da-DK"/>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da-DK"/>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marL="0" marR="0" lvl="0" indent="0" algn="ctr" defTabSz="914400" rtl="0" eaLnBrk="1" fontAlgn="auto" latinLnBrk="0" hangingPunct="1">
              <a:lnSpc>
                <a:spcPct val="100000"/>
              </a:lnSpc>
              <a:spcBef>
                <a:spcPts val="0"/>
              </a:spcBef>
              <a:spcAft>
                <a:spcPts val="0"/>
              </a:spcAft>
              <a:buClrTx/>
              <a:buSzTx/>
              <a:buFontTx/>
              <a:buNone/>
              <a:tabLst/>
              <a:defRPr sz="1400" b="0" i="0" u="none" strike="noStrike" kern="1200" spc="0" baseline="0">
                <a:solidFill>
                  <a:srgbClr val="000000">
                    <a:lumMod val="65000"/>
                    <a:lumOff val="35000"/>
                  </a:srgbClr>
                </a:solidFill>
                <a:latin typeface="+mn-lt"/>
                <a:ea typeface="+mn-ea"/>
                <a:cs typeface="+mn-cs"/>
              </a:defRPr>
            </a:pPr>
            <a:r>
              <a:rPr lang="en-US" sz="1200" b="1" i="0" u="none" strike="noStrike" kern="1200" spc="0" baseline="0" noProof="0" dirty="0">
                <a:solidFill>
                  <a:schemeClr val="tx1"/>
                </a:solidFill>
                <a:latin typeface="Arial" panose="020B0604020202020204" pitchFamily="34" charset="0"/>
                <a:cs typeface="Arial" panose="020B0604020202020204" pitchFamily="34" charset="0"/>
              </a:rPr>
              <a:t>Number of projects</a:t>
            </a:r>
          </a:p>
        </c:rich>
      </c:tx>
      <c:layout>
        <c:manualLayout>
          <c:xMode val="edge"/>
          <c:yMode val="edge"/>
          <c:x val="0.20999524768204345"/>
          <c:y val="8.1612444807932453E-3"/>
        </c:manualLayout>
      </c:layout>
      <c:overlay val="0"/>
      <c:spPr>
        <a:noFill/>
        <a:ln>
          <a:noFill/>
        </a:ln>
        <a:effectLst/>
      </c:spPr>
      <c:txPr>
        <a:bodyPr rot="0" spcFirstLastPara="1" vertOverflow="ellipsis" vert="horz" wrap="square" anchor="ctr" anchorCtr="1"/>
        <a:lstStyle/>
        <a:p>
          <a:pPr marL="0" marR="0" lvl="0" indent="0" algn="ctr" defTabSz="914400" rtl="0" eaLnBrk="1" fontAlgn="auto" latinLnBrk="0" hangingPunct="1">
            <a:lnSpc>
              <a:spcPct val="100000"/>
            </a:lnSpc>
            <a:spcBef>
              <a:spcPts val="0"/>
            </a:spcBef>
            <a:spcAft>
              <a:spcPts val="0"/>
            </a:spcAft>
            <a:buClrTx/>
            <a:buSzTx/>
            <a:buFontTx/>
            <a:buNone/>
            <a:tabLst/>
            <a:defRPr sz="1400" b="0" i="0" u="none" strike="noStrike" kern="1200" spc="0" baseline="0">
              <a:solidFill>
                <a:srgbClr val="000000">
                  <a:lumMod val="65000"/>
                  <a:lumOff val="35000"/>
                </a:srgbClr>
              </a:solidFill>
              <a:latin typeface="+mn-lt"/>
              <a:ea typeface="+mn-ea"/>
              <a:cs typeface="+mn-cs"/>
            </a:defRPr>
          </a:pPr>
          <a:endParaRPr lang="da-DK"/>
        </a:p>
      </c:txPr>
    </c:title>
    <c:autoTitleDeleted val="0"/>
    <c:plotArea>
      <c:layout/>
      <c:pieChart>
        <c:varyColors val="1"/>
        <c:ser>
          <c:idx val="0"/>
          <c:order val="0"/>
          <c:spPr>
            <a:ln>
              <a:noFill/>
            </a:ln>
          </c:spPr>
          <c:dPt>
            <c:idx val="0"/>
            <c:bubble3D val="0"/>
            <c:spPr>
              <a:solidFill>
                <a:schemeClr val="accent1"/>
              </a:solidFill>
              <a:ln w="19050">
                <a:noFill/>
              </a:ln>
              <a:effectLst/>
            </c:spPr>
            <c:extLst>
              <c:ext xmlns:c16="http://schemas.microsoft.com/office/drawing/2014/chart" uri="{C3380CC4-5D6E-409C-BE32-E72D297353CC}">
                <c16:uniqueId val="{00000001-5A77-4BCC-AFC2-C9AAF4B178AE}"/>
              </c:ext>
            </c:extLst>
          </c:dPt>
          <c:dPt>
            <c:idx val="1"/>
            <c:bubble3D val="0"/>
            <c:spPr>
              <a:solidFill>
                <a:schemeClr val="accent2"/>
              </a:solidFill>
              <a:ln w="19050">
                <a:noFill/>
              </a:ln>
              <a:effectLst/>
            </c:spPr>
            <c:extLst>
              <c:ext xmlns:c16="http://schemas.microsoft.com/office/drawing/2014/chart" uri="{C3380CC4-5D6E-409C-BE32-E72D297353CC}">
                <c16:uniqueId val="{00000003-5A77-4BCC-AFC2-C9AAF4B178AE}"/>
              </c:ext>
            </c:extLst>
          </c:dPt>
          <c:dPt>
            <c:idx val="2"/>
            <c:bubble3D val="0"/>
            <c:spPr>
              <a:solidFill>
                <a:schemeClr val="accent3"/>
              </a:solidFill>
              <a:ln w="19050">
                <a:noFill/>
              </a:ln>
              <a:effectLst/>
            </c:spPr>
            <c:extLst>
              <c:ext xmlns:c16="http://schemas.microsoft.com/office/drawing/2014/chart" uri="{C3380CC4-5D6E-409C-BE32-E72D297353CC}">
                <c16:uniqueId val="{00000005-5A77-4BCC-AFC2-C9AAF4B178AE}"/>
              </c:ext>
            </c:extLst>
          </c:dPt>
          <c:dLbls>
            <c:dLbl>
              <c:idx val="0"/>
              <c:layout>
                <c:manualLayout>
                  <c:x val="-0.17830150918635171"/>
                  <c:y val="-2.2891428059090644E-2"/>
                </c:manualLayout>
              </c:layout>
              <c:dLblPos val="bestFi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5A77-4BCC-AFC2-C9AAF4B178AE}"/>
                </c:ext>
              </c:extLst>
            </c:dLbl>
            <c:dLbl>
              <c:idx val="2"/>
              <c:tx>
                <c:rich>
                  <a:bodyPr/>
                  <a:lstStyle/>
                  <a:p>
                    <a:fld id="{CAE47E9C-2844-484A-8F43-190123834AD6}" type="VALUE">
                      <a:rPr lang="en-US">
                        <a:solidFill>
                          <a:schemeClr val="bg1"/>
                        </a:solidFill>
                      </a:rPr>
                      <a:pPr/>
                      <a:t>[VÆRDI]</a:t>
                    </a:fld>
                    <a:endParaRPr lang="da-DK"/>
                  </a:p>
                </c:rich>
              </c:tx>
              <c:dLblPos val="bestFit"/>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5-5A77-4BCC-AFC2-C9AAF4B178AE}"/>
                </c:ext>
              </c:extLst>
            </c:dLbl>
            <c:spPr>
              <a:noFill/>
              <a:ln>
                <a:noFill/>
              </a:ln>
              <a:effectLst/>
            </c:spPr>
            <c:txPr>
              <a:bodyPr rot="0" spcFirstLastPara="1" vertOverflow="ellipsis" vert="horz" wrap="square" lIns="38100" tIns="19050" rIns="38100" bIns="19050" anchor="ctr" anchorCtr="0">
                <a:spAutoFit/>
              </a:bodyPr>
              <a:lstStyle/>
              <a:p>
                <a:pPr algn="ctr">
                  <a:defRPr lang="en-US" sz="900" b="0" i="0" u="none" strike="noStrike" kern="1200" baseline="0">
                    <a:solidFill>
                      <a:schemeClr val="tx1"/>
                    </a:solidFill>
                    <a:latin typeface="Arial" panose="020B0604020202020204" pitchFamily="34" charset="0"/>
                    <a:ea typeface="+mn-ea"/>
                    <a:cs typeface="Arial" panose="020B0604020202020204" pitchFamily="34" charset="0"/>
                  </a:defRPr>
                </a:pPr>
                <a:endParaRPr lang="da-DK"/>
              </a:p>
            </c:txPr>
            <c:dLblPos val="bestFit"/>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'[Hydrogen Projects 2023.xlsx]Status of Projects'!$E$9:$E$11</c:f>
              <c:strCache>
                <c:ptCount val="3"/>
                <c:pt idx="0">
                  <c:v>Feasibility study</c:v>
                </c:pt>
                <c:pt idx="1">
                  <c:v>FID/Construction</c:v>
                </c:pt>
                <c:pt idx="2">
                  <c:v>Operational</c:v>
                </c:pt>
              </c:strCache>
            </c:strRef>
          </c:cat>
          <c:val>
            <c:numRef>
              <c:f>'[Hydrogen Projects 2023.xlsx]Status of Projects'!$F$9:$F$11</c:f>
              <c:numCache>
                <c:formatCode>_-* #,##0_-;\-* #,##0_-;_-* "-"??_-;_-@_-</c:formatCode>
                <c:ptCount val="3"/>
                <c:pt idx="0">
                  <c:v>740</c:v>
                </c:pt>
                <c:pt idx="1">
                  <c:v>227</c:v>
                </c:pt>
                <c:pt idx="2">
                  <c:v>284</c:v>
                </c:pt>
              </c:numCache>
            </c:numRef>
          </c:val>
          <c:extLst>
            <c:ext xmlns:c16="http://schemas.microsoft.com/office/drawing/2014/chart" uri="{C3380CC4-5D6E-409C-BE32-E72D297353CC}">
              <c16:uniqueId val="{00000006-5A77-4BCC-AFC2-C9AAF4B178AE}"/>
            </c:ext>
          </c:extLst>
        </c:ser>
        <c:dLbls>
          <c:dLblPos val="bestFit"/>
          <c:showLegendKey val="0"/>
          <c:showVal val="1"/>
          <c:showCatName val="0"/>
          <c:showSerName val="0"/>
          <c:showPercent val="0"/>
          <c:showBubbleSize val="0"/>
          <c:showLeaderLines val="1"/>
        </c:dLbls>
        <c:firstSliceAng val="0"/>
      </c:pieChart>
      <c:spPr>
        <a:noFill/>
        <a:ln>
          <a:noFill/>
        </a:ln>
        <a:effectLst/>
      </c:spPr>
    </c:plotArea>
    <c:legend>
      <c:legendPos val="r"/>
      <c:overlay val="0"/>
      <c:spPr>
        <a:noFill/>
        <a:ln>
          <a:noFill/>
        </a:ln>
        <a:effectLst/>
      </c:spPr>
      <c:txPr>
        <a:bodyPr rot="0" spcFirstLastPara="1" vertOverflow="ellipsis" vert="horz" wrap="square" anchor="ctr" anchorCtr="1"/>
        <a:lstStyle/>
        <a:p>
          <a:pPr algn="ctr">
            <a:defRPr lang="en-US" sz="900" b="0" i="0" u="none" strike="noStrike" kern="1200" baseline="0">
              <a:solidFill>
                <a:schemeClr val="tx1"/>
              </a:solidFill>
              <a:latin typeface="Arial" panose="020B0604020202020204" pitchFamily="34" charset="0"/>
              <a:ea typeface="+mn-ea"/>
              <a:cs typeface="Arial" panose="020B0604020202020204" pitchFamily="34" charset="0"/>
            </a:defRPr>
          </a:pPr>
          <a:endParaRPr lang="da-DK"/>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da-DK"/>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da-DK"/>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marL="0" marR="0" lvl="0" indent="0" algn="ctr" defTabSz="914400" rtl="0" eaLnBrk="1" fontAlgn="auto" latinLnBrk="0" hangingPunct="1">
              <a:lnSpc>
                <a:spcPct val="100000"/>
              </a:lnSpc>
              <a:spcBef>
                <a:spcPts val="0"/>
              </a:spcBef>
              <a:spcAft>
                <a:spcPts val="0"/>
              </a:spcAft>
              <a:buClrTx/>
              <a:buSzTx/>
              <a:buFontTx/>
              <a:buNone/>
              <a:tabLst/>
              <a:defRPr sz="1400" b="0" i="0" u="none" strike="noStrike" kern="1200" spc="0" baseline="0">
                <a:solidFill>
                  <a:srgbClr val="000000">
                    <a:lumMod val="65000"/>
                    <a:lumOff val="35000"/>
                  </a:srgbClr>
                </a:solidFill>
                <a:latin typeface="+mn-lt"/>
                <a:ea typeface="+mn-ea"/>
                <a:cs typeface="+mn-cs"/>
              </a:defRPr>
            </a:pPr>
            <a:r>
              <a:rPr lang="en-US" sz="1200" b="1" i="0" u="none" strike="noStrike" kern="1200" spc="0" baseline="0" noProof="0" dirty="0">
                <a:solidFill>
                  <a:schemeClr val="tx1"/>
                </a:solidFill>
                <a:latin typeface="Arial" panose="020B0604020202020204" pitchFamily="34" charset="0"/>
                <a:cs typeface="Arial" panose="020B0604020202020204" pitchFamily="34" charset="0"/>
              </a:rPr>
              <a:t>Electrolyzer capacity (MW)</a:t>
            </a:r>
          </a:p>
        </c:rich>
      </c:tx>
      <c:layout>
        <c:manualLayout>
          <c:xMode val="edge"/>
          <c:yMode val="edge"/>
          <c:x val="0.12204424084172509"/>
          <c:y val="3.0162017116663851E-2"/>
        </c:manualLayout>
      </c:layout>
      <c:overlay val="0"/>
      <c:spPr>
        <a:noFill/>
        <a:ln>
          <a:noFill/>
        </a:ln>
        <a:effectLst/>
      </c:spPr>
      <c:txPr>
        <a:bodyPr rot="0" spcFirstLastPara="1" vertOverflow="ellipsis" vert="horz" wrap="square" anchor="ctr" anchorCtr="1"/>
        <a:lstStyle/>
        <a:p>
          <a:pPr marL="0" marR="0" lvl="0" indent="0" algn="ctr" defTabSz="914400" rtl="0" eaLnBrk="1" fontAlgn="auto" latinLnBrk="0" hangingPunct="1">
            <a:lnSpc>
              <a:spcPct val="100000"/>
            </a:lnSpc>
            <a:spcBef>
              <a:spcPts val="0"/>
            </a:spcBef>
            <a:spcAft>
              <a:spcPts val="0"/>
            </a:spcAft>
            <a:buClrTx/>
            <a:buSzTx/>
            <a:buFontTx/>
            <a:buNone/>
            <a:tabLst/>
            <a:defRPr sz="1400" b="0" i="0" u="none" strike="noStrike" kern="1200" spc="0" baseline="0">
              <a:solidFill>
                <a:srgbClr val="000000">
                  <a:lumMod val="65000"/>
                  <a:lumOff val="35000"/>
                </a:srgbClr>
              </a:solidFill>
              <a:latin typeface="+mn-lt"/>
              <a:ea typeface="+mn-ea"/>
              <a:cs typeface="+mn-cs"/>
            </a:defRPr>
          </a:pPr>
          <a:endParaRPr lang="da-DK"/>
        </a:p>
      </c:txPr>
    </c:title>
    <c:autoTitleDeleted val="0"/>
    <c:plotArea>
      <c:layout/>
      <c:pieChart>
        <c:varyColors val="1"/>
        <c:ser>
          <c:idx val="0"/>
          <c:order val="0"/>
          <c:spPr>
            <a:ln>
              <a:noFill/>
            </a:ln>
          </c:spPr>
          <c:dPt>
            <c:idx val="0"/>
            <c:bubble3D val="0"/>
            <c:spPr>
              <a:solidFill>
                <a:schemeClr val="accent1"/>
              </a:solidFill>
              <a:ln w="19050">
                <a:noFill/>
              </a:ln>
              <a:effectLst/>
            </c:spPr>
            <c:extLst>
              <c:ext xmlns:c16="http://schemas.microsoft.com/office/drawing/2014/chart" uri="{C3380CC4-5D6E-409C-BE32-E72D297353CC}">
                <c16:uniqueId val="{00000001-798D-4B99-98AC-DD4E70CD92DF}"/>
              </c:ext>
            </c:extLst>
          </c:dPt>
          <c:dPt>
            <c:idx val="1"/>
            <c:bubble3D val="0"/>
            <c:spPr>
              <a:solidFill>
                <a:schemeClr val="accent2"/>
              </a:solidFill>
              <a:ln w="19050">
                <a:noFill/>
              </a:ln>
              <a:effectLst/>
            </c:spPr>
            <c:extLst>
              <c:ext xmlns:c16="http://schemas.microsoft.com/office/drawing/2014/chart" uri="{C3380CC4-5D6E-409C-BE32-E72D297353CC}">
                <c16:uniqueId val="{00000003-798D-4B99-98AC-DD4E70CD92DF}"/>
              </c:ext>
            </c:extLst>
          </c:dPt>
          <c:dPt>
            <c:idx val="2"/>
            <c:bubble3D val="0"/>
            <c:spPr>
              <a:solidFill>
                <a:schemeClr val="accent3"/>
              </a:solidFill>
              <a:ln w="19050">
                <a:noFill/>
              </a:ln>
              <a:effectLst/>
            </c:spPr>
            <c:extLst>
              <c:ext xmlns:c16="http://schemas.microsoft.com/office/drawing/2014/chart" uri="{C3380CC4-5D6E-409C-BE32-E72D297353CC}">
                <c16:uniqueId val="{00000005-798D-4B99-98AC-DD4E70CD92DF}"/>
              </c:ext>
            </c:extLst>
          </c:dPt>
          <c:dLbls>
            <c:dLbl>
              <c:idx val="0"/>
              <c:layout>
                <c:manualLayout>
                  <c:x val="-4.7809119030641299E-2"/>
                  <c:y val="-0.21320522707714543"/>
                </c:manualLayout>
              </c:layout>
              <c:dLblPos val="bestFi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798D-4B99-98AC-DD4E70CD92DF}"/>
                </c:ext>
              </c:extLst>
            </c:dLbl>
            <c:dLbl>
              <c:idx val="1"/>
              <c:layout>
                <c:manualLayout>
                  <c:x val="-0.15898077801090632"/>
                  <c:y val="-4.011414562697554E-3"/>
                </c:manualLayout>
              </c:layout>
              <c:dLblPos val="bestFi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798D-4B99-98AC-DD4E70CD92DF}"/>
                </c:ext>
              </c:extLst>
            </c:dLbl>
            <c:dLbl>
              <c:idx val="2"/>
              <c:layout>
                <c:manualLayout>
                  <c:x val="2.0937849554561152E-2"/>
                  <c:y val="-1.1180861004702626E-2"/>
                </c:manualLayout>
              </c:layout>
              <c:dLblPos val="bestFi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798D-4B99-98AC-DD4E70CD92DF}"/>
                </c:ext>
              </c:extLst>
            </c:dLbl>
            <c:spPr>
              <a:noFill/>
              <a:ln>
                <a:noFill/>
              </a:ln>
              <a:effectLst/>
            </c:spPr>
            <c:txPr>
              <a:bodyPr rot="0" spcFirstLastPara="1" vertOverflow="ellipsis" vert="horz" wrap="square" lIns="38100" tIns="19050" rIns="38100" bIns="19050" anchor="ctr" anchorCtr="0">
                <a:spAutoFit/>
              </a:bodyPr>
              <a:lstStyle/>
              <a:p>
                <a:pPr algn="ctr">
                  <a:defRPr lang="en-US" sz="900" b="0" i="0" u="none" strike="noStrike" kern="1200" baseline="0">
                    <a:solidFill>
                      <a:schemeClr val="tx1"/>
                    </a:solidFill>
                    <a:latin typeface="Arial" panose="020B0604020202020204" pitchFamily="34" charset="0"/>
                    <a:ea typeface="+mn-ea"/>
                    <a:cs typeface="Arial" panose="020B0604020202020204" pitchFamily="34" charset="0"/>
                  </a:defRPr>
                </a:pPr>
                <a:endParaRPr lang="da-DK"/>
              </a:p>
            </c:txPr>
            <c:dLblPos val="bestFit"/>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'[Hydrogen Projects 2023.xlsx]Status of Projects'!$E$3:$E$5</c:f>
              <c:strCache>
                <c:ptCount val="3"/>
                <c:pt idx="0">
                  <c:v>Feasibility study</c:v>
                </c:pt>
                <c:pt idx="1">
                  <c:v>FID/Construction</c:v>
                </c:pt>
                <c:pt idx="2">
                  <c:v>Operational</c:v>
                </c:pt>
              </c:strCache>
            </c:strRef>
          </c:cat>
          <c:val>
            <c:numRef>
              <c:f>'[Hydrogen Projects 2023.xlsx]Status of Projects'!$F$3:$F$5</c:f>
              <c:numCache>
                <c:formatCode>_-* #,##0_-;\-* #,##0_-;_-* "-"??_-;_-@_-</c:formatCode>
                <c:ptCount val="3"/>
                <c:pt idx="0">
                  <c:v>208663.51736947184</c:v>
                </c:pt>
                <c:pt idx="1">
                  <c:v>15149.193451945122</c:v>
                </c:pt>
                <c:pt idx="2">
                  <c:v>1109.8085985312271</c:v>
                </c:pt>
              </c:numCache>
            </c:numRef>
          </c:val>
          <c:extLst>
            <c:ext xmlns:c16="http://schemas.microsoft.com/office/drawing/2014/chart" uri="{C3380CC4-5D6E-409C-BE32-E72D297353CC}">
              <c16:uniqueId val="{00000006-798D-4B99-98AC-DD4E70CD92DF}"/>
            </c:ext>
          </c:extLst>
        </c:ser>
        <c:dLbls>
          <c:dLblPos val="bestFit"/>
          <c:showLegendKey val="0"/>
          <c:showVal val="1"/>
          <c:showCatName val="0"/>
          <c:showSerName val="0"/>
          <c:showPercent val="0"/>
          <c:showBubbleSize val="0"/>
          <c:showLeaderLines val="1"/>
        </c:dLbls>
        <c:firstSliceAng val="0"/>
      </c:pieChart>
      <c:spPr>
        <a:noFill/>
        <a:ln>
          <a:noFill/>
        </a:ln>
        <a:effectLst/>
      </c:spPr>
    </c:plotArea>
    <c:legend>
      <c:legendPos val="r"/>
      <c:overlay val="0"/>
      <c:spPr>
        <a:noFill/>
        <a:ln>
          <a:noFill/>
        </a:ln>
        <a:effectLst/>
      </c:spPr>
      <c:txPr>
        <a:bodyPr rot="0" spcFirstLastPara="1" vertOverflow="ellipsis" vert="horz" wrap="square" anchor="ctr" anchorCtr="1"/>
        <a:lstStyle/>
        <a:p>
          <a:pPr algn="ctr">
            <a:defRPr lang="en-US" sz="900" b="0" i="0" u="none" strike="noStrike" kern="1200" baseline="0">
              <a:solidFill>
                <a:schemeClr val="tx1"/>
              </a:solidFill>
              <a:latin typeface="Arial" panose="020B0604020202020204" pitchFamily="34" charset="0"/>
              <a:ea typeface="+mn-ea"/>
              <a:cs typeface="Arial" panose="020B0604020202020204" pitchFamily="34" charset="0"/>
            </a:defRPr>
          </a:pPr>
          <a:endParaRPr lang="da-DK"/>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da-DK"/>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da-DK"/>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6.8158574366580932E-2"/>
          <c:y val="8.8410991636798081E-2"/>
          <c:w val="0.8925741246272072"/>
          <c:h val="0.75039708746084155"/>
        </c:manualLayout>
      </c:layout>
      <c:barChart>
        <c:barDir val="col"/>
        <c:grouping val="stacked"/>
        <c:varyColors val="0"/>
        <c:ser>
          <c:idx val="0"/>
          <c:order val="0"/>
          <c:tx>
            <c:strRef>
              <c:f>'[Hydrogen Projects 2023.xlsx]Countries with the most MW'!$M$4</c:f>
              <c:strCache>
                <c:ptCount val="1"/>
                <c:pt idx="0">
                  <c:v>Hydrogen</c:v>
                </c:pt>
              </c:strCache>
            </c:strRef>
          </c:tx>
          <c:spPr>
            <a:solidFill>
              <a:schemeClr val="accent1"/>
            </a:solidFill>
            <a:ln>
              <a:noFill/>
            </a:ln>
            <a:effectLst/>
          </c:spPr>
          <c:invertIfNegative val="0"/>
          <c:cat>
            <c:strRef>
              <c:f>'[Hydrogen Projects 2023.xlsx]Countries with the most MW'!$L$5:$L$17</c:f>
              <c:strCache>
                <c:ptCount val="13"/>
                <c:pt idx="0">
                  <c:v>AUS</c:v>
                </c:pt>
                <c:pt idx="1">
                  <c:v>MRT</c:v>
                </c:pt>
                <c:pt idx="2">
                  <c:v>CHL</c:v>
                </c:pt>
                <c:pt idx="3">
                  <c:v>KAZ</c:v>
                </c:pt>
                <c:pt idx="4">
                  <c:v>OMN</c:v>
                </c:pt>
                <c:pt idx="5">
                  <c:v>ESP</c:v>
                </c:pt>
                <c:pt idx="6">
                  <c:v>USA</c:v>
                </c:pt>
                <c:pt idx="7">
                  <c:v>CHN</c:v>
                </c:pt>
                <c:pt idx="8">
                  <c:v>NLD</c:v>
                </c:pt>
                <c:pt idx="9">
                  <c:v>DEU</c:v>
                </c:pt>
                <c:pt idx="10">
                  <c:v>SWE</c:v>
                </c:pt>
                <c:pt idx="11">
                  <c:v>FRA</c:v>
                </c:pt>
                <c:pt idx="12">
                  <c:v>DNK</c:v>
                </c:pt>
              </c:strCache>
            </c:strRef>
          </c:cat>
          <c:val>
            <c:numRef>
              <c:f>'[Hydrogen Projects 2023.xlsx]Countries with the most MW'!$M$5:$M$17</c:f>
              <c:numCache>
                <c:formatCode>_(* #,##0.00_);_(* \(#,##0.00\);_(* "-"??_);_(@_)</c:formatCode>
                <c:ptCount val="13"/>
                <c:pt idx="0">
                  <c:v>24593.553337181263</c:v>
                </c:pt>
                <c:pt idx="1">
                  <c:v>6906.2736647683541</c:v>
                </c:pt>
                <c:pt idx="2">
                  <c:v>3828.5854055480895</c:v>
                </c:pt>
                <c:pt idx="4">
                  <c:v>4763.1368323841762</c:v>
                </c:pt>
                <c:pt idx="5">
                  <c:v>14828.834105792161</c:v>
                </c:pt>
                <c:pt idx="6">
                  <c:v>6902.9620406844533</c:v>
                </c:pt>
                <c:pt idx="7">
                  <c:v>9169.3474362707202</c:v>
                </c:pt>
                <c:pt idx="8">
                  <c:v>8841.5869999999995</c:v>
                </c:pt>
                <c:pt idx="9">
                  <c:v>7031.7293911579709</c:v>
                </c:pt>
                <c:pt idx="10">
                  <c:v>2281.7759999999998</c:v>
                </c:pt>
                <c:pt idx="11">
                  <c:v>3610.2460000000001</c:v>
                </c:pt>
                <c:pt idx="12">
                  <c:v>2428.9100696629212</c:v>
                </c:pt>
              </c:numCache>
            </c:numRef>
          </c:val>
          <c:extLst>
            <c:ext xmlns:c16="http://schemas.microsoft.com/office/drawing/2014/chart" uri="{C3380CC4-5D6E-409C-BE32-E72D297353CC}">
              <c16:uniqueId val="{00000000-A7FD-420A-B476-4A225124BE72}"/>
            </c:ext>
          </c:extLst>
        </c:ser>
        <c:ser>
          <c:idx val="1"/>
          <c:order val="1"/>
          <c:tx>
            <c:strRef>
              <c:f>'[Hydrogen Projects 2023.xlsx]Countries with the most MW'!$N$4</c:f>
              <c:strCache>
                <c:ptCount val="1"/>
                <c:pt idx="0">
                  <c:v>Ammonia</c:v>
                </c:pt>
              </c:strCache>
            </c:strRef>
          </c:tx>
          <c:spPr>
            <a:solidFill>
              <a:schemeClr val="accent2"/>
            </a:solidFill>
            <a:ln>
              <a:noFill/>
            </a:ln>
            <a:effectLst/>
          </c:spPr>
          <c:invertIfNegative val="0"/>
          <c:cat>
            <c:strRef>
              <c:f>'[Hydrogen Projects 2023.xlsx]Countries with the most MW'!$L$5:$L$17</c:f>
              <c:strCache>
                <c:ptCount val="13"/>
                <c:pt idx="0">
                  <c:v>AUS</c:v>
                </c:pt>
                <c:pt idx="1">
                  <c:v>MRT</c:v>
                </c:pt>
                <c:pt idx="2">
                  <c:v>CHL</c:v>
                </c:pt>
                <c:pt idx="3">
                  <c:v>KAZ</c:v>
                </c:pt>
                <c:pt idx="4">
                  <c:v>OMN</c:v>
                </c:pt>
                <c:pt idx="5">
                  <c:v>ESP</c:v>
                </c:pt>
                <c:pt idx="6">
                  <c:v>USA</c:v>
                </c:pt>
                <c:pt idx="7">
                  <c:v>CHN</c:v>
                </c:pt>
                <c:pt idx="8">
                  <c:v>NLD</c:v>
                </c:pt>
                <c:pt idx="9">
                  <c:v>DEU</c:v>
                </c:pt>
                <c:pt idx="10">
                  <c:v>SWE</c:v>
                </c:pt>
                <c:pt idx="11">
                  <c:v>FRA</c:v>
                </c:pt>
                <c:pt idx="12">
                  <c:v>DNK</c:v>
                </c:pt>
              </c:strCache>
            </c:strRef>
          </c:cat>
          <c:val>
            <c:numRef>
              <c:f>'[Hydrogen Projects 2023.xlsx]Countries with the most MW'!$N$5:$N$17</c:f>
              <c:numCache>
                <c:formatCode>_(* #,##0.00_);_(* \(#,##0.00\);_(* "-"??_);_(@_)</c:formatCode>
                <c:ptCount val="13"/>
                <c:pt idx="0">
                  <c:v>10027.707712175221</c:v>
                </c:pt>
                <c:pt idx="1">
                  <c:v>20787.132522702785</c:v>
                </c:pt>
                <c:pt idx="2">
                  <c:v>18392.955485991755</c:v>
                </c:pt>
                <c:pt idx="3">
                  <c:v>20000</c:v>
                </c:pt>
                <c:pt idx="4">
                  <c:v>14824.20209327382</c:v>
                </c:pt>
                <c:pt idx="5">
                  <c:v>981.8465205480619</c:v>
                </c:pt>
                <c:pt idx="6">
                  <c:v>576.78588289248273</c:v>
                </c:pt>
                <c:pt idx="7">
                  <c:v>1440.1050484839154</c:v>
                </c:pt>
                <c:pt idx="8">
                  <c:v>0</c:v>
                </c:pt>
                <c:pt idx="9">
                  <c:v>700</c:v>
                </c:pt>
                <c:pt idx="10">
                  <c:v>600</c:v>
                </c:pt>
                <c:pt idx="12">
                  <c:v>1010</c:v>
                </c:pt>
              </c:numCache>
            </c:numRef>
          </c:val>
          <c:extLst>
            <c:ext xmlns:c16="http://schemas.microsoft.com/office/drawing/2014/chart" uri="{C3380CC4-5D6E-409C-BE32-E72D297353CC}">
              <c16:uniqueId val="{00000001-A7FD-420A-B476-4A225124BE72}"/>
            </c:ext>
          </c:extLst>
        </c:ser>
        <c:ser>
          <c:idx val="2"/>
          <c:order val="2"/>
          <c:tx>
            <c:strRef>
              <c:f>'[Hydrogen Projects 2023.xlsx]Countries with the most MW'!$O$4</c:f>
              <c:strCache>
                <c:ptCount val="1"/>
                <c:pt idx="0">
                  <c:v>Methanol</c:v>
                </c:pt>
              </c:strCache>
            </c:strRef>
          </c:tx>
          <c:spPr>
            <a:solidFill>
              <a:schemeClr val="accent3"/>
            </a:solidFill>
            <a:ln>
              <a:noFill/>
            </a:ln>
            <a:effectLst/>
          </c:spPr>
          <c:invertIfNegative val="0"/>
          <c:cat>
            <c:strRef>
              <c:f>'[Hydrogen Projects 2023.xlsx]Countries with the most MW'!$L$5:$L$17</c:f>
              <c:strCache>
                <c:ptCount val="13"/>
                <c:pt idx="0">
                  <c:v>AUS</c:v>
                </c:pt>
                <c:pt idx="1">
                  <c:v>MRT</c:v>
                </c:pt>
                <c:pt idx="2">
                  <c:v>CHL</c:v>
                </c:pt>
                <c:pt idx="3">
                  <c:v>KAZ</c:v>
                </c:pt>
                <c:pt idx="4">
                  <c:v>OMN</c:v>
                </c:pt>
                <c:pt idx="5">
                  <c:v>ESP</c:v>
                </c:pt>
                <c:pt idx="6">
                  <c:v>USA</c:v>
                </c:pt>
                <c:pt idx="7">
                  <c:v>CHN</c:v>
                </c:pt>
                <c:pt idx="8">
                  <c:v>NLD</c:v>
                </c:pt>
                <c:pt idx="9">
                  <c:v>DEU</c:v>
                </c:pt>
                <c:pt idx="10">
                  <c:v>SWE</c:v>
                </c:pt>
                <c:pt idx="11">
                  <c:v>FRA</c:v>
                </c:pt>
                <c:pt idx="12">
                  <c:v>DNK</c:v>
                </c:pt>
              </c:strCache>
            </c:strRef>
          </c:cat>
          <c:val>
            <c:numRef>
              <c:f>'[Hydrogen Projects 2023.xlsx]Countries with the most MW'!$O$5:$O$17</c:f>
              <c:numCache>
                <c:formatCode>General</c:formatCode>
                <c:ptCount val="13"/>
                <c:pt idx="0" formatCode="_(* #,##0.00_);_(* \(#,##0.00\);_(* &quot;-&quot;??_);_(@_)">
                  <c:v>250</c:v>
                </c:pt>
                <c:pt idx="2" formatCode="_(* #,##0.00_);_(* \(#,##0.00\);_(* &quot;-&quot;??_);_(@_)">
                  <c:v>80</c:v>
                </c:pt>
                <c:pt idx="5" formatCode="_(* #,##0.00_);_(* \(#,##0.00\);_(* &quot;-&quot;??_);_(@_)">
                  <c:v>293.52547329536708</c:v>
                </c:pt>
                <c:pt idx="6" formatCode="_(* #,##0.00_);_(* \(#,##0.00\);_(* &quot;-&quot;??_);_(@_)">
                  <c:v>1326.5483877174079</c:v>
                </c:pt>
                <c:pt idx="7" formatCode="_(* #,##0.00_);_(* \(#,##0.00\);_(* &quot;-&quot;??_);_(@_)">
                  <c:v>404.03440049253504</c:v>
                </c:pt>
                <c:pt idx="8" formatCode="_(* #,##0.00_);_(* \(#,##0.00\);_(* &quot;-&quot;??_);_(@_)">
                  <c:v>45</c:v>
                </c:pt>
                <c:pt idx="9" formatCode="_(* #,##0.00_);_(* \(#,##0.00\);_(* &quot;-&quot;??_);_(@_)">
                  <c:v>514.98125180582667</c:v>
                </c:pt>
                <c:pt idx="10" formatCode="_(* #,##0.00_);_(* \(#,##0.00\);_(* &quot;-&quot;??_);_(@_)">
                  <c:v>2524.5024626750806</c:v>
                </c:pt>
                <c:pt idx="11" formatCode="_(* #,##0.00_);_(* \(#,##0.00\);_(* &quot;-&quot;??_);_(@_)">
                  <c:v>180</c:v>
                </c:pt>
                <c:pt idx="12" formatCode="_(* #,##0.00_);_(* \(#,##0.00\);_(* &quot;-&quot;??_);_(@_)">
                  <c:v>767.34546525520955</c:v>
                </c:pt>
              </c:numCache>
            </c:numRef>
          </c:val>
          <c:extLst>
            <c:ext xmlns:c16="http://schemas.microsoft.com/office/drawing/2014/chart" uri="{C3380CC4-5D6E-409C-BE32-E72D297353CC}">
              <c16:uniqueId val="{00000002-A7FD-420A-B476-4A225124BE72}"/>
            </c:ext>
          </c:extLst>
        </c:ser>
        <c:ser>
          <c:idx val="3"/>
          <c:order val="3"/>
          <c:tx>
            <c:strRef>
              <c:f>'[Hydrogen Projects 2023.xlsx]Countries with the most MW'!$P$4</c:f>
              <c:strCache>
                <c:ptCount val="1"/>
                <c:pt idx="0">
                  <c:v>Other</c:v>
                </c:pt>
              </c:strCache>
            </c:strRef>
          </c:tx>
          <c:spPr>
            <a:solidFill>
              <a:schemeClr val="accent4"/>
            </a:solidFill>
            <a:ln>
              <a:noFill/>
            </a:ln>
            <a:effectLst/>
          </c:spPr>
          <c:invertIfNegative val="0"/>
          <c:cat>
            <c:strRef>
              <c:f>'[Hydrogen Projects 2023.xlsx]Countries with the most MW'!$L$5:$L$17</c:f>
              <c:strCache>
                <c:ptCount val="13"/>
                <c:pt idx="0">
                  <c:v>AUS</c:v>
                </c:pt>
                <c:pt idx="1">
                  <c:v>MRT</c:v>
                </c:pt>
                <c:pt idx="2">
                  <c:v>CHL</c:v>
                </c:pt>
                <c:pt idx="3">
                  <c:v>KAZ</c:v>
                </c:pt>
                <c:pt idx="4">
                  <c:v>OMN</c:v>
                </c:pt>
                <c:pt idx="5">
                  <c:v>ESP</c:v>
                </c:pt>
                <c:pt idx="6">
                  <c:v>USA</c:v>
                </c:pt>
                <c:pt idx="7">
                  <c:v>CHN</c:v>
                </c:pt>
                <c:pt idx="8">
                  <c:v>NLD</c:v>
                </c:pt>
                <c:pt idx="9">
                  <c:v>DEU</c:v>
                </c:pt>
                <c:pt idx="10">
                  <c:v>SWE</c:v>
                </c:pt>
                <c:pt idx="11">
                  <c:v>FRA</c:v>
                </c:pt>
                <c:pt idx="12">
                  <c:v>DNK</c:v>
                </c:pt>
              </c:strCache>
            </c:strRef>
          </c:cat>
          <c:val>
            <c:numRef>
              <c:f>'[Hydrogen Projects 2023.xlsx]Countries with the most MW'!$P$5:$P$17</c:f>
              <c:numCache>
                <c:formatCode>_(* #,##0.00_);_(* \(#,##0.00\);_(* "-"??_);_(@_)</c:formatCode>
                <c:ptCount val="13"/>
                <c:pt idx="0">
                  <c:v>17250.005000000001</c:v>
                </c:pt>
                <c:pt idx="1">
                  <c:v>0</c:v>
                </c:pt>
                <c:pt idx="2">
                  <c:v>653.69047252578116</c:v>
                </c:pt>
                <c:pt idx="3">
                  <c:v>0</c:v>
                </c:pt>
                <c:pt idx="4">
                  <c:v>0</c:v>
                </c:pt>
                <c:pt idx="5">
                  <c:v>1610.0426399999999</c:v>
                </c:pt>
                <c:pt idx="6">
                  <c:v>4001.0830845005385</c:v>
                </c:pt>
                <c:pt idx="7">
                  <c:v>640</c:v>
                </c:pt>
                <c:pt idx="8">
                  <c:v>160.00700000000001</c:v>
                </c:pt>
                <c:pt idx="9">
                  <c:v>595.81162301093605</c:v>
                </c:pt>
                <c:pt idx="10">
                  <c:v>214.28552970412048</c:v>
                </c:pt>
                <c:pt idx="11">
                  <c:v>664.95</c:v>
                </c:pt>
                <c:pt idx="12">
                  <c:v>242.82244</c:v>
                </c:pt>
              </c:numCache>
            </c:numRef>
          </c:val>
          <c:extLst>
            <c:ext xmlns:c16="http://schemas.microsoft.com/office/drawing/2014/chart" uri="{C3380CC4-5D6E-409C-BE32-E72D297353CC}">
              <c16:uniqueId val="{00000003-A7FD-420A-B476-4A225124BE72}"/>
            </c:ext>
          </c:extLst>
        </c:ser>
        <c:dLbls>
          <c:showLegendKey val="0"/>
          <c:showVal val="0"/>
          <c:showCatName val="0"/>
          <c:showSerName val="0"/>
          <c:showPercent val="0"/>
          <c:showBubbleSize val="0"/>
        </c:dLbls>
        <c:gapWidth val="150"/>
        <c:overlap val="100"/>
        <c:axId val="2108640752"/>
        <c:axId val="1564711264"/>
      </c:barChart>
      <c:lineChart>
        <c:grouping val="stacked"/>
        <c:varyColors val="0"/>
        <c:ser>
          <c:idx val="4"/>
          <c:order val="4"/>
          <c:tx>
            <c:strRef>
              <c:f>'[Hydrogen Projects 2023.xlsx]Countries with the most MW'!$Q$4</c:f>
              <c:strCache>
                <c:ptCount val="1"/>
                <c:pt idx="0">
                  <c:v>Number of Projects (right axis)</c:v>
                </c:pt>
              </c:strCache>
            </c:strRef>
          </c:tx>
          <c:spPr>
            <a:ln w="28575" cap="rnd">
              <a:noFill/>
              <a:round/>
            </a:ln>
            <a:effectLst/>
          </c:spPr>
          <c:marker>
            <c:symbol val="circle"/>
            <c:size val="5"/>
            <c:spPr>
              <a:solidFill>
                <a:schemeClr val="accent5"/>
              </a:solidFill>
              <a:ln w="9525">
                <a:noFill/>
              </a:ln>
              <a:effectLst/>
            </c:spPr>
          </c:marker>
          <c:cat>
            <c:strRef>
              <c:f>'[Hydrogen Projects 2023.xlsx]Countries with the most MW'!$L$5:$L$17</c:f>
              <c:strCache>
                <c:ptCount val="13"/>
                <c:pt idx="0">
                  <c:v>AUS</c:v>
                </c:pt>
                <c:pt idx="1">
                  <c:v>MRT</c:v>
                </c:pt>
                <c:pt idx="2">
                  <c:v>CHL</c:v>
                </c:pt>
                <c:pt idx="3">
                  <c:v>KAZ</c:v>
                </c:pt>
                <c:pt idx="4">
                  <c:v>OMN</c:v>
                </c:pt>
                <c:pt idx="5">
                  <c:v>ESP</c:v>
                </c:pt>
                <c:pt idx="6">
                  <c:v>USA</c:v>
                </c:pt>
                <c:pt idx="7">
                  <c:v>CHN</c:v>
                </c:pt>
                <c:pt idx="8">
                  <c:v>NLD</c:v>
                </c:pt>
                <c:pt idx="9">
                  <c:v>DEU</c:v>
                </c:pt>
                <c:pt idx="10">
                  <c:v>SWE</c:v>
                </c:pt>
                <c:pt idx="11">
                  <c:v>FRA</c:v>
                </c:pt>
                <c:pt idx="12">
                  <c:v>DNK</c:v>
                </c:pt>
              </c:strCache>
            </c:strRef>
          </c:cat>
          <c:val>
            <c:numRef>
              <c:f>'[Hydrogen Projects 2023.xlsx]Countries with the most MW'!$Q$5:$Q$17</c:f>
              <c:numCache>
                <c:formatCode>General</c:formatCode>
                <c:ptCount val="13"/>
                <c:pt idx="0">
                  <c:v>86</c:v>
                </c:pt>
                <c:pt idx="1">
                  <c:v>3</c:v>
                </c:pt>
                <c:pt idx="2">
                  <c:v>34</c:v>
                </c:pt>
                <c:pt idx="3">
                  <c:v>1</c:v>
                </c:pt>
                <c:pt idx="4">
                  <c:v>9</c:v>
                </c:pt>
                <c:pt idx="5">
                  <c:v>92</c:v>
                </c:pt>
                <c:pt idx="6">
                  <c:v>60</c:v>
                </c:pt>
                <c:pt idx="7">
                  <c:v>52</c:v>
                </c:pt>
                <c:pt idx="8">
                  <c:v>51</c:v>
                </c:pt>
                <c:pt idx="9">
                  <c:v>131</c:v>
                </c:pt>
                <c:pt idx="10">
                  <c:v>20</c:v>
                </c:pt>
                <c:pt idx="11">
                  <c:v>71</c:v>
                </c:pt>
                <c:pt idx="12">
                  <c:v>34</c:v>
                </c:pt>
              </c:numCache>
            </c:numRef>
          </c:val>
          <c:smooth val="0"/>
          <c:extLst>
            <c:ext xmlns:c16="http://schemas.microsoft.com/office/drawing/2014/chart" uri="{C3380CC4-5D6E-409C-BE32-E72D297353CC}">
              <c16:uniqueId val="{00000004-A7FD-420A-B476-4A225124BE72}"/>
            </c:ext>
          </c:extLst>
        </c:ser>
        <c:dLbls>
          <c:showLegendKey val="0"/>
          <c:showVal val="0"/>
          <c:showCatName val="0"/>
          <c:showSerName val="0"/>
          <c:showPercent val="0"/>
          <c:showBubbleSize val="0"/>
        </c:dLbls>
        <c:marker val="1"/>
        <c:smooth val="0"/>
        <c:axId val="1622272000"/>
        <c:axId val="1022982112"/>
      </c:lineChart>
      <c:catAx>
        <c:axId val="210864075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lgn="ctr">
              <a:defRPr lang="en-US" sz="900" b="0" i="0" u="none" strike="noStrike" kern="1200" baseline="0">
                <a:solidFill>
                  <a:schemeClr val="tx1"/>
                </a:solidFill>
                <a:latin typeface="Arial" panose="020B0604020202020204" pitchFamily="34" charset="0"/>
                <a:ea typeface="+mn-ea"/>
                <a:cs typeface="Arial" panose="020B0604020202020204" pitchFamily="34" charset="0"/>
              </a:defRPr>
            </a:pPr>
            <a:endParaRPr lang="da-DK"/>
          </a:p>
        </c:txPr>
        <c:crossAx val="1564711264"/>
        <c:crosses val="autoZero"/>
        <c:auto val="1"/>
        <c:lblAlgn val="ctr"/>
        <c:lblOffset val="100"/>
        <c:noMultiLvlLbl val="0"/>
      </c:catAx>
      <c:valAx>
        <c:axId val="1564711264"/>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0" spcFirstLastPara="1" vertOverflow="ellipsis" wrap="square" anchor="ctr" anchorCtr="1"/>
              <a:lstStyle/>
              <a:p>
                <a:pPr algn="ctr">
                  <a:defRPr lang="da-DK" sz="900" b="0" i="0" u="none" strike="noStrike" kern="1200" baseline="0">
                    <a:solidFill>
                      <a:schemeClr val="tx1"/>
                    </a:solidFill>
                    <a:latin typeface="Arial" panose="020B0604020202020204" pitchFamily="34" charset="0"/>
                    <a:ea typeface="+mn-ea"/>
                    <a:cs typeface="Arial" panose="020B0604020202020204" pitchFamily="34" charset="0"/>
                  </a:defRPr>
                </a:pPr>
                <a:r>
                  <a:rPr lang="da-DK" sz="900" b="0" i="0" u="none" strike="noStrike" kern="1200" baseline="0" dirty="0">
                    <a:solidFill>
                      <a:schemeClr val="tx1"/>
                    </a:solidFill>
                    <a:latin typeface="Arial" panose="020B0604020202020204" pitchFamily="34" charset="0"/>
                    <a:ea typeface="+mn-ea"/>
                    <a:cs typeface="Arial" panose="020B0604020202020204" pitchFamily="34" charset="0"/>
                  </a:rPr>
                  <a:t>MW</a:t>
                </a:r>
              </a:p>
            </c:rich>
          </c:tx>
          <c:layout>
            <c:manualLayout>
              <c:xMode val="edge"/>
              <c:yMode val="edge"/>
              <c:x val="1.3360053440213762E-3"/>
              <c:y val="3.4481980075071412E-3"/>
            </c:manualLayout>
          </c:layout>
          <c:overlay val="0"/>
          <c:spPr>
            <a:noFill/>
            <a:ln>
              <a:noFill/>
            </a:ln>
            <a:effectLst/>
          </c:spPr>
          <c:txPr>
            <a:bodyPr rot="0" spcFirstLastPara="1" vertOverflow="ellipsis" wrap="square" anchor="ctr" anchorCtr="1"/>
            <a:lstStyle/>
            <a:p>
              <a:pPr algn="ctr">
                <a:defRPr lang="da-DK" sz="900" b="0" i="0" u="none" strike="noStrike" kern="1200" baseline="0">
                  <a:solidFill>
                    <a:schemeClr val="tx1"/>
                  </a:solidFill>
                  <a:latin typeface="Arial" panose="020B0604020202020204" pitchFamily="34" charset="0"/>
                  <a:ea typeface="+mn-ea"/>
                  <a:cs typeface="Arial" panose="020B0604020202020204" pitchFamily="34" charset="0"/>
                </a:defRPr>
              </a:pPr>
              <a:endParaRPr lang="da-DK"/>
            </a:p>
          </c:txPr>
        </c:title>
        <c:numFmt formatCode="#,##0" sourceLinked="0"/>
        <c:majorTickMark val="none"/>
        <c:minorTickMark val="none"/>
        <c:tickLblPos val="nextTo"/>
        <c:spPr>
          <a:noFill/>
          <a:ln>
            <a:noFill/>
          </a:ln>
          <a:effectLst/>
        </c:spPr>
        <c:txPr>
          <a:bodyPr rot="-60000000" spcFirstLastPara="1" vertOverflow="ellipsis" vert="horz" wrap="square" anchor="ctr" anchorCtr="1"/>
          <a:lstStyle/>
          <a:p>
            <a:pPr algn="ctr">
              <a:defRPr lang="en-US" sz="900" b="0" i="0" u="none" strike="noStrike" kern="1200" baseline="0">
                <a:solidFill>
                  <a:schemeClr val="tx1"/>
                </a:solidFill>
                <a:latin typeface="Arial" panose="020B0604020202020204" pitchFamily="34" charset="0"/>
                <a:ea typeface="+mn-ea"/>
                <a:cs typeface="Arial" panose="020B0604020202020204" pitchFamily="34" charset="0"/>
              </a:defRPr>
            </a:pPr>
            <a:endParaRPr lang="da-DK"/>
          </a:p>
        </c:txPr>
        <c:crossAx val="2108640752"/>
        <c:crosses val="autoZero"/>
        <c:crossBetween val="between"/>
      </c:valAx>
      <c:valAx>
        <c:axId val="1022982112"/>
        <c:scaling>
          <c:orientation val="minMax"/>
        </c:scaling>
        <c:delete val="0"/>
        <c:axPos val="r"/>
        <c:title>
          <c:tx>
            <c:rich>
              <a:bodyPr rot="0" spcFirstLastPara="1" vertOverflow="ellipsis" wrap="square" anchor="ctr" anchorCtr="1"/>
              <a:lstStyle/>
              <a:p>
                <a:pPr algn="ctr">
                  <a:defRPr lang="da-DK" sz="900" b="0" i="0" u="none" strike="noStrike" kern="1200" baseline="0">
                    <a:solidFill>
                      <a:schemeClr val="tx1"/>
                    </a:solidFill>
                    <a:latin typeface="Arial" panose="020B0604020202020204" pitchFamily="34" charset="0"/>
                    <a:ea typeface="+mn-ea"/>
                    <a:cs typeface="Arial" panose="020B0604020202020204" pitchFamily="34" charset="0"/>
                  </a:defRPr>
                </a:pPr>
                <a:r>
                  <a:rPr lang="da-DK" sz="900" b="0" i="0" u="none" strike="noStrike" kern="1200" baseline="0">
                    <a:solidFill>
                      <a:schemeClr val="tx1"/>
                    </a:solidFill>
                    <a:latin typeface="Arial" panose="020B0604020202020204" pitchFamily="34" charset="0"/>
                    <a:ea typeface="+mn-ea"/>
                    <a:cs typeface="Arial" panose="020B0604020202020204" pitchFamily="34" charset="0"/>
                  </a:rPr>
                  <a:t>Number of Projects</a:t>
                </a:r>
              </a:p>
            </c:rich>
          </c:tx>
          <c:layout>
            <c:manualLayout>
              <c:xMode val="edge"/>
              <c:yMode val="edge"/>
              <c:x val="0.93420846943230296"/>
              <c:y val="5.837684267961143E-3"/>
            </c:manualLayout>
          </c:layout>
          <c:overlay val="0"/>
          <c:spPr>
            <a:noFill/>
            <a:ln>
              <a:noFill/>
            </a:ln>
            <a:effectLst/>
          </c:spPr>
          <c:txPr>
            <a:bodyPr rot="0" spcFirstLastPara="1" vertOverflow="ellipsis" wrap="square" anchor="ctr" anchorCtr="1"/>
            <a:lstStyle/>
            <a:p>
              <a:pPr algn="ctr">
                <a:defRPr lang="da-DK" sz="900" b="0" i="0" u="none" strike="noStrike" kern="1200" baseline="0">
                  <a:solidFill>
                    <a:schemeClr val="tx1"/>
                  </a:solidFill>
                  <a:latin typeface="Arial" panose="020B0604020202020204" pitchFamily="34" charset="0"/>
                  <a:ea typeface="+mn-ea"/>
                  <a:cs typeface="Arial" panose="020B0604020202020204" pitchFamily="34" charset="0"/>
                </a:defRPr>
              </a:pPr>
              <a:endParaRPr lang="da-DK"/>
            </a:p>
          </c:txPr>
        </c:title>
        <c:numFmt formatCode="General" sourceLinked="1"/>
        <c:majorTickMark val="out"/>
        <c:minorTickMark val="none"/>
        <c:tickLblPos val="nextTo"/>
        <c:spPr>
          <a:noFill/>
          <a:ln>
            <a:noFill/>
          </a:ln>
          <a:effectLst/>
        </c:spPr>
        <c:txPr>
          <a:bodyPr rot="-60000000" spcFirstLastPara="1" vertOverflow="ellipsis" vert="horz" wrap="square" anchor="ctr" anchorCtr="1"/>
          <a:lstStyle/>
          <a:p>
            <a:pPr algn="ctr">
              <a:defRPr lang="en-US" sz="900" b="0" i="0" u="none" strike="noStrike" kern="1200" baseline="0">
                <a:solidFill>
                  <a:schemeClr val="tx1"/>
                </a:solidFill>
                <a:latin typeface="Arial" panose="020B0604020202020204" pitchFamily="34" charset="0"/>
                <a:ea typeface="+mn-ea"/>
                <a:cs typeface="Arial" panose="020B0604020202020204" pitchFamily="34" charset="0"/>
              </a:defRPr>
            </a:pPr>
            <a:endParaRPr lang="da-DK"/>
          </a:p>
        </c:txPr>
        <c:crossAx val="1622272000"/>
        <c:crosses val="max"/>
        <c:crossBetween val="between"/>
      </c:valAx>
      <c:catAx>
        <c:axId val="1622272000"/>
        <c:scaling>
          <c:orientation val="minMax"/>
        </c:scaling>
        <c:delete val="1"/>
        <c:axPos val="b"/>
        <c:numFmt formatCode="General" sourceLinked="1"/>
        <c:majorTickMark val="out"/>
        <c:minorTickMark val="none"/>
        <c:tickLblPos val="nextTo"/>
        <c:crossAx val="1022982112"/>
        <c:crosses val="autoZero"/>
        <c:auto val="1"/>
        <c:lblAlgn val="ctr"/>
        <c:lblOffset val="100"/>
        <c:noMultiLvlLbl val="0"/>
      </c:catAx>
      <c:spPr>
        <a:noFill/>
        <a:ln>
          <a:noFill/>
        </a:ln>
        <a:effectLst/>
      </c:spPr>
    </c:plotArea>
    <c:legend>
      <c:legendPos val="b"/>
      <c:overlay val="0"/>
      <c:spPr>
        <a:noFill/>
        <a:ln>
          <a:noFill/>
        </a:ln>
        <a:effectLst/>
      </c:spPr>
      <c:txPr>
        <a:bodyPr rot="0" spcFirstLastPara="1" vertOverflow="ellipsis" vert="horz" wrap="square" anchor="ctr" anchorCtr="1"/>
        <a:lstStyle/>
        <a:p>
          <a:pPr algn="ctr">
            <a:defRPr lang="en-US" sz="900" b="0" i="0" u="none" strike="noStrike" kern="1200" baseline="0">
              <a:solidFill>
                <a:schemeClr val="tx1"/>
              </a:solidFill>
              <a:latin typeface="Arial" panose="020B0604020202020204" pitchFamily="34" charset="0"/>
              <a:ea typeface="+mn-ea"/>
              <a:cs typeface="Arial" panose="020B0604020202020204" pitchFamily="34" charset="0"/>
            </a:defRPr>
          </a:pPr>
          <a:endParaRPr lang="da-DK"/>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da-DK"/>
    </a:p>
  </c:txPr>
  <c:externalData r:id="rId3">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da-DK"/>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8195024114191417E-2"/>
          <c:y val="7.8431372549019607E-2"/>
          <c:w val="0.8679345885769495"/>
          <c:h val="0.77630186814883428"/>
        </c:manualLayout>
      </c:layout>
      <c:barChart>
        <c:barDir val="col"/>
        <c:grouping val="stacked"/>
        <c:varyColors val="0"/>
        <c:ser>
          <c:idx val="0"/>
          <c:order val="0"/>
          <c:tx>
            <c:strRef>
              <c:f>'[Hydrogen Projects 2023.xlsx]Countries most MW with concept'!$J$20</c:f>
              <c:strCache>
                <c:ptCount val="1"/>
                <c:pt idx="0">
                  <c:v>Mature pipeline</c:v>
                </c:pt>
              </c:strCache>
            </c:strRef>
          </c:tx>
          <c:spPr>
            <a:solidFill>
              <a:schemeClr val="accent1"/>
            </a:solidFill>
            <a:ln>
              <a:noFill/>
            </a:ln>
            <a:effectLst/>
          </c:spPr>
          <c:invertIfNegative val="0"/>
          <c:cat>
            <c:strRef>
              <c:f>'[Hydrogen Projects 2023.xlsx]Countries most MW with concept'!$I$21:$I$33</c:f>
              <c:strCache>
                <c:ptCount val="13"/>
                <c:pt idx="0">
                  <c:v>AUS</c:v>
                </c:pt>
                <c:pt idx="1">
                  <c:v>CHL</c:v>
                </c:pt>
                <c:pt idx="2">
                  <c:v>MRT</c:v>
                </c:pt>
                <c:pt idx="3">
                  <c:v>USA</c:v>
                </c:pt>
                <c:pt idx="4">
                  <c:v>ESP</c:v>
                </c:pt>
                <c:pt idx="5">
                  <c:v>CHN</c:v>
                </c:pt>
                <c:pt idx="6">
                  <c:v>OMN</c:v>
                </c:pt>
                <c:pt idx="7">
                  <c:v>NLD</c:v>
                </c:pt>
                <c:pt idx="8">
                  <c:v>DEU</c:v>
                </c:pt>
                <c:pt idx="9">
                  <c:v>DNK</c:v>
                </c:pt>
                <c:pt idx="10">
                  <c:v>KAZ</c:v>
                </c:pt>
                <c:pt idx="11">
                  <c:v>SWE</c:v>
                </c:pt>
                <c:pt idx="12">
                  <c:v>FRA</c:v>
                </c:pt>
              </c:strCache>
            </c:strRef>
          </c:cat>
          <c:val>
            <c:numRef>
              <c:f>'[Hydrogen Projects 2023.xlsx]Countries most MW with concept'!$J$21:$J$33</c:f>
              <c:numCache>
                <c:formatCode>_-* #,##0_-;\-* #,##0_-;_-* "-"??_-;_-@_-</c:formatCode>
                <c:ptCount val="13"/>
                <c:pt idx="0">
                  <c:v>52116.261049356486</c:v>
                </c:pt>
                <c:pt idx="1">
                  <c:v>22955.231364065625</c:v>
                </c:pt>
                <c:pt idx="2">
                  <c:v>27693.406187471141</c:v>
                </c:pt>
                <c:pt idx="3">
                  <c:v>12794.626006656308</c:v>
                </c:pt>
                <c:pt idx="4">
                  <c:v>17710.421594635591</c:v>
                </c:pt>
                <c:pt idx="5">
                  <c:v>11658.399213024948</c:v>
                </c:pt>
                <c:pt idx="6">
                  <c:v>19587.338925657994</c:v>
                </c:pt>
                <c:pt idx="7">
                  <c:v>9036.2599999999984</c:v>
                </c:pt>
                <c:pt idx="8">
                  <c:v>8926.2797828341518</c:v>
                </c:pt>
                <c:pt idx="9">
                  <c:v>4444.0355299061102</c:v>
                </c:pt>
                <c:pt idx="10">
                  <c:v>20000</c:v>
                </c:pt>
                <c:pt idx="11">
                  <c:v>5620.1183923792005</c:v>
                </c:pt>
                <c:pt idx="12">
                  <c:v>4447.1124</c:v>
                </c:pt>
              </c:numCache>
            </c:numRef>
          </c:val>
          <c:extLst>
            <c:ext xmlns:c16="http://schemas.microsoft.com/office/drawing/2014/chart" uri="{C3380CC4-5D6E-409C-BE32-E72D297353CC}">
              <c16:uniqueId val="{00000000-865D-40AB-80B5-A2CEF01F5986}"/>
            </c:ext>
          </c:extLst>
        </c:ser>
        <c:ser>
          <c:idx val="1"/>
          <c:order val="1"/>
          <c:tx>
            <c:strRef>
              <c:f>'[Hydrogen Projects 2023.xlsx]Countries most MW with concept'!$K$20</c:f>
              <c:strCache>
                <c:ptCount val="1"/>
                <c:pt idx="0">
                  <c:v>Including concept</c:v>
                </c:pt>
              </c:strCache>
            </c:strRef>
          </c:tx>
          <c:spPr>
            <a:solidFill>
              <a:schemeClr val="bg2"/>
            </a:solidFill>
            <a:ln>
              <a:noFill/>
            </a:ln>
            <a:effectLst/>
          </c:spPr>
          <c:invertIfNegative val="0"/>
          <c:cat>
            <c:strRef>
              <c:f>'[Hydrogen Projects 2023.xlsx]Countries most MW with concept'!$I$21:$I$33</c:f>
              <c:strCache>
                <c:ptCount val="13"/>
                <c:pt idx="0">
                  <c:v>AUS</c:v>
                </c:pt>
                <c:pt idx="1">
                  <c:v>CHL</c:v>
                </c:pt>
                <c:pt idx="2">
                  <c:v>MRT</c:v>
                </c:pt>
                <c:pt idx="3">
                  <c:v>USA</c:v>
                </c:pt>
                <c:pt idx="4">
                  <c:v>ESP</c:v>
                </c:pt>
                <c:pt idx="5">
                  <c:v>CHN</c:v>
                </c:pt>
                <c:pt idx="6">
                  <c:v>OMN</c:v>
                </c:pt>
                <c:pt idx="7">
                  <c:v>NLD</c:v>
                </c:pt>
                <c:pt idx="8">
                  <c:v>DEU</c:v>
                </c:pt>
                <c:pt idx="9">
                  <c:v>DNK</c:v>
                </c:pt>
                <c:pt idx="10">
                  <c:v>KAZ</c:v>
                </c:pt>
                <c:pt idx="11">
                  <c:v>SWE</c:v>
                </c:pt>
                <c:pt idx="12">
                  <c:v>FRA</c:v>
                </c:pt>
              </c:strCache>
            </c:strRef>
          </c:cat>
          <c:val>
            <c:numRef>
              <c:f>'[Hydrogen Projects 2023.xlsx]Countries most MW with concept'!$K$21:$K$33</c:f>
              <c:numCache>
                <c:formatCode>_-* #,##0_-;\-* #,##0_-;_-* "-"??_-;_-@_-</c:formatCode>
                <c:ptCount val="13"/>
                <c:pt idx="0">
                  <c:v>76827.166669931103</c:v>
                </c:pt>
                <c:pt idx="1">
                  <c:v>41129.173334132793</c:v>
                </c:pt>
                <c:pt idx="2">
                  <c:v>30787.132522702785</c:v>
                </c:pt>
                <c:pt idx="3">
                  <c:v>43132.468072356554</c:v>
                </c:pt>
                <c:pt idx="4">
                  <c:v>16000.054075593296</c:v>
                </c:pt>
                <c:pt idx="5">
                  <c:v>16981.870576163357</c:v>
                </c:pt>
                <c:pt idx="6">
                  <c:v>8440.5196987214167</c:v>
                </c:pt>
                <c:pt idx="7">
                  <c:v>18970.819418639257</c:v>
                </c:pt>
                <c:pt idx="8">
                  <c:v>13153.306238355181</c:v>
                </c:pt>
                <c:pt idx="9">
                  <c:v>16152.35403752781</c:v>
                </c:pt>
                <c:pt idx="10">
                  <c:v>0</c:v>
                </c:pt>
                <c:pt idx="11">
                  <c:v>4511.2296584437572</c:v>
                </c:pt>
                <c:pt idx="12">
                  <c:v>3170.3783932665278</c:v>
                </c:pt>
              </c:numCache>
            </c:numRef>
          </c:val>
          <c:extLst>
            <c:ext xmlns:c16="http://schemas.microsoft.com/office/drawing/2014/chart" uri="{C3380CC4-5D6E-409C-BE32-E72D297353CC}">
              <c16:uniqueId val="{00000001-865D-40AB-80B5-A2CEF01F5986}"/>
            </c:ext>
          </c:extLst>
        </c:ser>
        <c:dLbls>
          <c:showLegendKey val="0"/>
          <c:showVal val="0"/>
          <c:showCatName val="0"/>
          <c:showSerName val="0"/>
          <c:showPercent val="0"/>
          <c:showBubbleSize val="0"/>
        </c:dLbls>
        <c:gapWidth val="150"/>
        <c:overlap val="100"/>
        <c:axId val="137216207"/>
        <c:axId val="39067103"/>
      </c:barChart>
      <c:lineChart>
        <c:grouping val="stacked"/>
        <c:varyColors val="0"/>
        <c:ser>
          <c:idx val="2"/>
          <c:order val="2"/>
          <c:tx>
            <c:strRef>
              <c:f>'[Hydrogen Projects 2023.xlsx]Countries most MW with concept'!$L$20</c:f>
              <c:strCache>
                <c:ptCount val="1"/>
                <c:pt idx="0">
                  <c:v>Number of Projects</c:v>
                </c:pt>
              </c:strCache>
            </c:strRef>
          </c:tx>
          <c:spPr>
            <a:ln w="28575" cap="rnd">
              <a:noFill/>
              <a:round/>
            </a:ln>
            <a:effectLst/>
          </c:spPr>
          <c:marker>
            <c:symbol val="circle"/>
            <c:size val="5"/>
            <c:spPr>
              <a:solidFill>
                <a:schemeClr val="tx2"/>
              </a:solidFill>
              <a:ln w="9525">
                <a:noFill/>
              </a:ln>
              <a:effectLst/>
            </c:spPr>
          </c:marker>
          <c:cat>
            <c:strRef>
              <c:f>'[Hydrogen Projects 2023.xlsx]Countries most MW with concept'!$I$21:$I$33</c:f>
              <c:strCache>
                <c:ptCount val="13"/>
                <c:pt idx="0">
                  <c:v>AUS</c:v>
                </c:pt>
                <c:pt idx="1">
                  <c:v>CHL</c:v>
                </c:pt>
                <c:pt idx="2">
                  <c:v>MRT</c:v>
                </c:pt>
                <c:pt idx="3">
                  <c:v>USA</c:v>
                </c:pt>
                <c:pt idx="4">
                  <c:v>ESP</c:v>
                </c:pt>
                <c:pt idx="5">
                  <c:v>CHN</c:v>
                </c:pt>
                <c:pt idx="6">
                  <c:v>OMN</c:v>
                </c:pt>
                <c:pt idx="7">
                  <c:v>NLD</c:v>
                </c:pt>
                <c:pt idx="8">
                  <c:v>DEU</c:v>
                </c:pt>
                <c:pt idx="9">
                  <c:v>DNK</c:v>
                </c:pt>
                <c:pt idx="10">
                  <c:v>KAZ</c:v>
                </c:pt>
                <c:pt idx="11">
                  <c:v>SWE</c:v>
                </c:pt>
                <c:pt idx="12">
                  <c:v>FRA</c:v>
                </c:pt>
              </c:strCache>
            </c:strRef>
          </c:cat>
          <c:val>
            <c:numRef>
              <c:f>'[Hydrogen Projects 2023.xlsx]Countries most MW with concept'!$L$21:$L$33</c:f>
              <c:numCache>
                <c:formatCode>General</c:formatCode>
                <c:ptCount val="13"/>
                <c:pt idx="0">
                  <c:v>125</c:v>
                </c:pt>
                <c:pt idx="1">
                  <c:v>59</c:v>
                </c:pt>
                <c:pt idx="2">
                  <c:v>6</c:v>
                </c:pt>
                <c:pt idx="3">
                  <c:v>84</c:v>
                </c:pt>
                <c:pt idx="4">
                  <c:v>124</c:v>
                </c:pt>
                <c:pt idx="5">
                  <c:v>67</c:v>
                </c:pt>
                <c:pt idx="6">
                  <c:v>16</c:v>
                </c:pt>
                <c:pt idx="7">
                  <c:v>61</c:v>
                </c:pt>
                <c:pt idx="8">
                  <c:v>160</c:v>
                </c:pt>
                <c:pt idx="9">
                  <c:v>44</c:v>
                </c:pt>
                <c:pt idx="10">
                  <c:v>1</c:v>
                </c:pt>
                <c:pt idx="11">
                  <c:v>27</c:v>
                </c:pt>
                <c:pt idx="12">
                  <c:v>103</c:v>
                </c:pt>
              </c:numCache>
            </c:numRef>
          </c:val>
          <c:smooth val="0"/>
          <c:extLst>
            <c:ext xmlns:c16="http://schemas.microsoft.com/office/drawing/2014/chart" uri="{C3380CC4-5D6E-409C-BE32-E72D297353CC}">
              <c16:uniqueId val="{00000002-865D-40AB-80B5-A2CEF01F5986}"/>
            </c:ext>
          </c:extLst>
        </c:ser>
        <c:dLbls>
          <c:showLegendKey val="0"/>
          <c:showVal val="0"/>
          <c:showCatName val="0"/>
          <c:showSerName val="0"/>
          <c:showPercent val="0"/>
          <c:showBubbleSize val="0"/>
        </c:dLbls>
        <c:marker val="1"/>
        <c:smooth val="0"/>
        <c:axId val="1208285088"/>
        <c:axId val="23487807"/>
      </c:lineChart>
      <c:catAx>
        <c:axId val="137216207"/>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lgn="ctr">
              <a:defRPr lang="en-US" sz="900" b="0" i="0" u="none" strike="noStrike" kern="1200" baseline="0">
                <a:solidFill>
                  <a:schemeClr val="tx1"/>
                </a:solidFill>
                <a:latin typeface="Arial" panose="020B0604020202020204" pitchFamily="34" charset="0"/>
                <a:ea typeface="+mn-ea"/>
                <a:cs typeface="Arial" panose="020B0604020202020204" pitchFamily="34" charset="0"/>
              </a:defRPr>
            </a:pPr>
            <a:endParaRPr lang="da-DK"/>
          </a:p>
        </c:txPr>
        <c:crossAx val="39067103"/>
        <c:crosses val="autoZero"/>
        <c:auto val="1"/>
        <c:lblAlgn val="ctr"/>
        <c:lblOffset val="100"/>
        <c:noMultiLvlLbl val="0"/>
      </c:catAx>
      <c:valAx>
        <c:axId val="39067103"/>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0" spcFirstLastPara="1" vertOverflow="ellipsis" wrap="square" anchor="ctr" anchorCtr="1"/>
              <a:lstStyle/>
              <a:p>
                <a:pPr algn="ctr">
                  <a:defRPr lang="da-DK" sz="900" b="0" i="0" u="none" strike="noStrike" kern="1200" baseline="0">
                    <a:solidFill>
                      <a:schemeClr val="tx1"/>
                    </a:solidFill>
                    <a:latin typeface="Arial" panose="020B0604020202020204" pitchFamily="34" charset="0"/>
                    <a:ea typeface="+mn-ea"/>
                    <a:cs typeface="Arial" panose="020B0604020202020204" pitchFamily="34" charset="0"/>
                  </a:defRPr>
                </a:pPr>
                <a:r>
                  <a:rPr lang="da-DK" sz="900" b="0" i="0" u="none" strike="noStrike" kern="1200" baseline="0">
                    <a:solidFill>
                      <a:schemeClr val="tx1"/>
                    </a:solidFill>
                    <a:latin typeface="Arial" panose="020B0604020202020204" pitchFamily="34" charset="0"/>
                    <a:ea typeface="+mn-ea"/>
                    <a:cs typeface="Arial" panose="020B0604020202020204" pitchFamily="34" charset="0"/>
                  </a:rPr>
                  <a:t>MW</a:t>
                </a:r>
              </a:p>
            </c:rich>
          </c:tx>
          <c:layout>
            <c:manualLayout>
              <c:xMode val="edge"/>
              <c:yMode val="edge"/>
              <c:x val="0"/>
              <c:y val="2.0253821213524741E-3"/>
            </c:manualLayout>
          </c:layout>
          <c:overlay val="0"/>
          <c:spPr>
            <a:noFill/>
            <a:ln>
              <a:noFill/>
            </a:ln>
            <a:effectLst/>
          </c:spPr>
          <c:txPr>
            <a:bodyPr rot="0" spcFirstLastPara="1" vertOverflow="ellipsis" wrap="square" anchor="ctr" anchorCtr="1"/>
            <a:lstStyle/>
            <a:p>
              <a:pPr algn="ctr">
                <a:defRPr lang="da-DK" sz="900" b="0" i="0" u="none" strike="noStrike" kern="1200" baseline="0">
                  <a:solidFill>
                    <a:schemeClr val="tx1"/>
                  </a:solidFill>
                  <a:latin typeface="Arial" panose="020B0604020202020204" pitchFamily="34" charset="0"/>
                  <a:ea typeface="+mn-ea"/>
                  <a:cs typeface="Arial" panose="020B0604020202020204" pitchFamily="34" charset="0"/>
                </a:defRPr>
              </a:pPr>
              <a:endParaRPr lang="da-DK"/>
            </a:p>
          </c:txPr>
        </c:title>
        <c:numFmt formatCode="_-* #,##0_-;\-* #,##0_-;_-* &quot;-&quot;??_-;_-@_-" sourceLinked="1"/>
        <c:majorTickMark val="none"/>
        <c:minorTickMark val="none"/>
        <c:tickLblPos val="nextTo"/>
        <c:spPr>
          <a:noFill/>
          <a:ln>
            <a:noFill/>
          </a:ln>
          <a:effectLst/>
        </c:spPr>
        <c:txPr>
          <a:bodyPr rot="-60000000" spcFirstLastPara="1" vertOverflow="ellipsis" vert="horz" wrap="square" anchor="ctr" anchorCtr="1"/>
          <a:lstStyle/>
          <a:p>
            <a:pPr algn="ctr">
              <a:defRPr lang="en-US" sz="900" b="0" i="0" u="none" strike="noStrike" kern="1200" baseline="0">
                <a:solidFill>
                  <a:schemeClr val="tx1"/>
                </a:solidFill>
                <a:latin typeface="Arial" panose="020B0604020202020204" pitchFamily="34" charset="0"/>
                <a:ea typeface="+mn-ea"/>
                <a:cs typeface="Arial" panose="020B0604020202020204" pitchFamily="34" charset="0"/>
              </a:defRPr>
            </a:pPr>
            <a:endParaRPr lang="da-DK"/>
          </a:p>
        </c:txPr>
        <c:crossAx val="137216207"/>
        <c:crosses val="autoZero"/>
        <c:crossBetween val="between"/>
      </c:valAx>
      <c:valAx>
        <c:axId val="23487807"/>
        <c:scaling>
          <c:orientation val="minMax"/>
        </c:scaling>
        <c:delete val="0"/>
        <c:axPos val="r"/>
        <c:title>
          <c:tx>
            <c:rich>
              <a:bodyPr rot="0" spcFirstLastPara="1" vertOverflow="ellipsis" wrap="square" anchor="ctr" anchorCtr="1"/>
              <a:lstStyle/>
              <a:p>
                <a:pPr algn="ctr">
                  <a:defRPr lang="da-DK" sz="900" b="0" i="0" u="none" strike="noStrike" kern="1200" baseline="0">
                    <a:solidFill>
                      <a:schemeClr val="tx1"/>
                    </a:solidFill>
                    <a:latin typeface="Arial" panose="020B0604020202020204" pitchFamily="34" charset="0"/>
                    <a:ea typeface="+mn-ea"/>
                    <a:cs typeface="Arial" panose="020B0604020202020204" pitchFamily="34" charset="0"/>
                  </a:defRPr>
                </a:pPr>
                <a:r>
                  <a:rPr lang="da-DK" sz="900" b="0" i="0" u="none" strike="noStrike" kern="1200" baseline="0">
                    <a:solidFill>
                      <a:schemeClr val="tx1"/>
                    </a:solidFill>
                    <a:latin typeface="Arial" panose="020B0604020202020204" pitchFamily="34" charset="0"/>
                    <a:ea typeface="+mn-ea"/>
                    <a:cs typeface="Arial" panose="020B0604020202020204" pitchFamily="34" charset="0"/>
                  </a:rPr>
                  <a:t>Number of Projects</a:t>
                </a:r>
              </a:p>
            </c:rich>
          </c:tx>
          <c:layout>
            <c:manualLayout>
              <c:xMode val="edge"/>
              <c:yMode val="edge"/>
              <c:x val="0.92112919715752306"/>
              <c:y val="4.5675467037208187E-4"/>
            </c:manualLayout>
          </c:layout>
          <c:overlay val="0"/>
          <c:spPr>
            <a:noFill/>
            <a:ln>
              <a:noFill/>
            </a:ln>
            <a:effectLst/>
          </c:spPr>
          <c:txPr>
            <a:bodyPr rot="0" spcFirstLastPara="1" vertOverflow="ellipsis" wrap="square" anchor="ctr" anchorCtr="1"/>
            <a:lstStyle/>
            <a:p>
              <a:pPr algn="ctr">
                <a:defRPr lang="da-DK" sz="900" b="0" i="0" u="none" strike="noStrike" kern="1200" baseline="0">
                  <a:solidFill>
                    <a:schemeClr val="tx1"/>
                  </a:solidFill>
                  <a:latin typeface="Arial" panose="020B0604020202020204" pitchFamily="34" charset="0"/>
                  <a:ea typeface="+mn-ea"/>
                  <a:cs typeface="Arial" panose="020B0604020202020204" pitchFamily="34" charset="0"/>
                </a:defRPr>
              </a:pPr>
              <a:endParaRPr lang="da-DK"/>
            </a:p>
          </c:txPr>
        </c:title>
        <c:numFmt formatCode="General" sourceLinked="1"/>
        <c:majorTickMark val="out"/>
        <c:minorTickMark val="none"/>
        <c:tickLblPos val="nextTo"/>
        <c:spPr>
          <a:noFill/>
          <a:ln>
            <a:noFill/>
          </a:ln>
          <a:effectLst/>
        </c:spPr>
        <c:txPr>
          <a:bodyPr rot="-60000000" spcFirstLastPara="1" vertOverflow="ellipsis" vert="horz" wrap="square" anchor="ctr" anchorCtr="1"/>
          <a:lstStyle/>
          <a:p>
            <a:pPr algn="ctr">
              <a:defRPr lang="en-US" sz="900" b="0" i="0" u="none" strike="noStrike" kern="1200" baseline="0">
                <a:solidFill>
                  <a:schemeClr val="tx1"/>
                </a:solidFill>
                <a:latin typeface="Arial" panose="020B0604020202020204" pitchFamily="34" charset="0"/>
                <a:ea typeface="+mn-ea"/>
                <a:cs typeface="Arial" panose="020B0604020202020204" pitchFamily="34" charset="0"/>
              </a:defRPr>
            </a:pPr>
            <a:endParaRPr lang="da-DK"/>
          </a:p>
        </c:txPr>
        <c:crossAx val="1208285088"/>
        <c:crosses val="max"/>
        <c:crossBetween val="between"/>
      </c:valAx>
      <c:catAx>
        <c:axId val="1208285088"/>
        <c:scaling>
          <c:orientation val="minMax"/>
        </c:scaling>
        <c:delete val="1"/>
        <c:axPos val="b"/>
        <c:numFmt formatCode="General" sourceLinked="1"/>
        <c:majorTickMark val="out"/>
        <c:minorTickMark val="none"/>
        <c:tickLblPos val="nextTo"/>
        <c:crossAx val="23487807"/>
        <c:crosses val="autoZero"/>
        <c:auto val="1"/>
        <c:lblAlgn val="ctr"/>
        <c:lblOffset val="100"/>
        <c:noMultiLvlLbl val="0"/>
      </c:catAx>
      <c:spPr>
        <a:noFill/>
        <a:ln>
          <a:noFill/>
        </a:ln>
        <a:effectLst/>
      </c:spPr>
    </c:plotArea>
    <c:legend>
      <c:legendPos val="b"/>
      <c:overlay val="0"/>
      <c:spPr>
        <a:noFill/>
        <a:ln>
          <a:noFill/>
        </a:ln>
        <a:effectLst/>
      </c:spPr>
      <c:txPr>
        <a:bodyPr rot="0" spcFirstLastPara="1" vertOverflow="ellipsis" vert="horz" wrap="square" anchor="ctr" anchorCtr="1"/>
        <a:lstStyle/>
        <a:p>
          <a:pPr algn="ctr">
            <a:defRPr lang="en-US" sz="900" b="0" i="0" u="none" strike="noStrike" kern="1200" baseline="0">
              <a:solidFill>
                <a:schemeClr val="tx1"/>
              </a:solidFill>
              <a:latin typeface="Arial" panose="020B0604020202020204" pitchFamily="34" charset="0"/>
              <a:ea typeface="+mn-ea"/>
              <a:cs typeface="Arial" panose="020B0604020202020204" pitchFamily="34" charset="0"/>
            </a:defRPr>
          </a:pPr>
          <a:endParaRPr lang="da-DK"/>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da-DK"/>
    </a:p>
  </c:txPr>
  <c:externalData r:id="rId3">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da-DK"/>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9.2069510268562402E-2"/>
          <c:y val="7.6282695656094163E-2"/>
          <c:w val="0.9046926585432119"/>
          <c:h val="0.78529035119463197"/>
        </c:manualLayout>
      </c:layout>
      <c:barChart>
        <c:barDir val="col"/>
        <c:grouping val="stacked"/>
        <c:varyColors val="0"/>
        <c:ser>
          <c:idx val="0"/>
          <c:order val="0"/>
          <c:tx>
            <c:strRef>
              <c:f>'[Hydrogen Projects 2023.xlsx]Countries with the most kt-y'!$O$22</c:f>
              <c:strCache>
                <c:ptCount val="1"/>
                <c:pt idx="0">
                  <c:v>Electrolysis</c:v>
                </c:pt>
              </c:strCache>
            </c:strRef>
          </c:tx>
          <c:spPr>
            <a:solidFill>
              <a:schemeClr val="accent1"/>
            </a:solidFill>
            <a:ln>
              <a:noFill/>
            </a:ln>
            <a:effectLst/>
          </c:spPr>
          <c:invertIfNegative val="0"/>
          <c:cat>
            <c:strRef>
              <c:f>'[Hydrogen Projects 2023.xlsx]Countries with the most kt-y'!$N$23:$N$38</c:f>
              <c:strCache>
                <c:ptCount val="16"/>
                <c:pt idx="0">
                  <c:v>AUS</c:v>
                </c:pt>
                <c:pt idx="1">
                  <c:v>USA</c:v>
                </c:pt>
                <c:pt idx="2">
                  <c:v>MRT</c:v>
                </c:pt>
                <c:pt idx="3">
                  <c:v>NLD</c:v>
                </c:pt>
                <c:pt idx="4">
                  <c:v>CHL</c:v>
                </c:pt>
                <c:pt idx="5">
                  <c:v>GBR</c:v>
                </c:pt>
                <c:pt idx="6">
                  <c:v>KAZ</c:v>
                </c:pt>
                <c:pt idx="7">
                  <c:v>OMN</c:v>
                </c:pt>
                <c:pt idx="8">
                  <c:v>CAN</c:v>
                </c:pt>
                <c:pt idx="9">
                  <c:v>ESP</c:v>
                </c:pt>
                <c:pt idx="10">
                  <c:v>CHN</c:v>
                </c:pt>
                <c:pt idx="11">
                  <c:v>EGY</c:v>
                </c:pt>
                <c:pt idx="12">
                  <c:v>DEU</c:v>
                </c:pt>
                <c:pt idx="13">
                  <c:v>SWE</c:v>
                </c:pt>
                <c:pt idx="14">
                  <c:v>FRA</c:v>
                </c:pt>
                <c:pt idx="15">
                  <c:v>DNK</c:v>
                </c:pt>
              </c:strCache>
            </c:strRef>
          </c:cat>
          <c:val>
            <c:numRef>
              <c:f>'[Hydrogen Projects 2023.xlsx]Countries with the most kt-y'!$O$23:$O$38</c:f>
              <c:numCache>
                <c:formatCode>_-* #,##0_-;\-* #,##0_-;_-* "-"??_-;_-@_-</c:formatCode>
                <c:ptCount val="16"/>
                <c:pt idx="0">
                  <c:v>8898.8346463930866</c:v>
                </c:pt>
                <c:pt idx="1">
                  <c:v>2350.5632532716168</c:v>
                </c:pt>
                <c:pt idx="2">
                  <c:v>4801.4400000000005</c:v>
                </c:pt>
                <c:pt idx="3">
                  <c:v>1562.9064456965555</c:v>
                </c:pt>
                <c:pt idx="4">
                  <c:v>3967.3819915483882</c:v>
                </c:pt>
                <c:pt idx="5">
                  <c:v>901.65360072155647</c:v>
                </c:pt>
                <c:pt idx="6">
                  <c:v>3465.0666666666666</c:v>
                </c:pt>
                <c:pt idx="7">
                  <c:v>3393.5717599999998</c:v>
                </c:pt>
                <c:pt idx="8">
                  <c:v>1482.0634639164048</c:v>
                </c:pt>
                <c:pt idx="9">
                  <c:v>3064.9640322283199</c:v>
                </c:pt>
                <c:pt idx="10">
                  <c:v>2006.4008834197425</c:v>
                </c:pt>
                <c:pt idx="11">
                  <c:v>1350.1695456158172</c:v>
                </c:pt>
                <c:pt idx="12">
                  <c:v>1606.709192143275</c:v>
                </c:pt>
                <c:pt idx="13">
                  <c:v>961.07346727631534</c:v>
                </c:pt>
                <c:pt idx="14">
                  <c:v>759.98038887094731</c:v>
                </c:pt>
                <c:pt idx="15">
                  <c:v>744.55007968932</c:v>
                </c:pt>
              </c:numCache>
            </c:numRef>
          </c:val>
          <c:extLst>
            <c:ext xmlns:c16="http://schemas.microsoft.com/office/drawing/2014/chart" uri="{C3380CC4-5D6E-409C-BE32-E72D297353CC}">
              <c16:uniqueId val="{00000000-AD94-435A-9DF4-66DF358B82F9}"/>
            </c:ext>
          </c:extLst>
        </c:ser>
        <c:ser>
          <c:idx val="1"/>
          <c:order val="1"/>
          <c:tx>
            <c:strRef>
              <c:f>'[Hydrogen Projects 2023.xlsx]Countries with the most kt-y'!$P$22</c:f>
              <c:strCache>
                <c:ptCount val="1"/>
                <c:pt idx="0">
                  <c:v>Fossil w CCUS</c:v>
                </c:pt>
              </c:strCache>
            </c:strRef>
          </c:tx>
          <c:spPr>
            <a:solidFill>
              <a:schemeClr val="accent2"/>
            </a:solidFill>
            <a:ln>
              <a:noFill/>
            </a:ln>
            <a:effectLst/>
          </c:spPr>
          <c:invertIfNegative val="0"/>
          <c:cat>
            <c:strRef>
              <c:f>'[Hydrogen Projects 2023.xlsx]Countries with the most kt-y'!$N$23:$N$38</c:f>
              <c:strCache>
                <c:ptCount val="16"/>
                <c:pt idx="0">
                  <c:v>AUS</c:v>
                </c:pt>
                <c:pt idx="1">
                  <c:v>USA</c:v>
                </c:pt>
                <c:pt idx="2">
                  <c:v>MRT</c:v>
                </c:pt>
                <c:pt idx="3">
                  <c:v>NLD</c:v>
                </c:pt>
                <c:pt idx="4">
                  <c:v>CHL</c:v>
                </c:pt>
                <c:pt idx="5">
                  <c:v>GBR</c:v>
                </c:pt>
                <c:pt idx="6">
                  <c:v>KAZ</c:v>
                </c:pt>
                <c:pt idx="7">
                  <c:v>OMN</c:v>
                </c:pt>
                <c:pt idx="8">
                  <c:v>CAN</c:v>
                </c:pt>
                <c:pt idx="9">
                  <c:v>ESP</c:v>
                </c:pt>
                <c:pt idx="10">
                  <c:v>CHN</c:v>
                </c:pt>
                <c:pt idx="11">
                  <c:v>EGY</c:v>
                </c:pt>
                <c:pt idx="12">
                  <c:v>DEU</c:v>
                </c:pt>
                <c:pt idx="13">
                  <c:v>SWE</c:v>
                </c:pt>
                <c:pt idx="14">
                  <c:v>FRA</c:v>
                </c:pt>
                <c:pt idx="15">
                  <c:v>DNK</c:v>
                </c:pt>
              </c:strCache>
            </c:strRef>
          </c:cat>
          <c:val>
            <c:numRef>
              <c:f>'[Hydrogen Projects 2023.xlsx]Countries with the most kt-y'!$P$23:$P$38</c:f>
              <c:numCache>
                <c:formatCode>_-* #,##0_-;\-* #,##0_-;_-* "-"??_-;_-@_-</c:formatCode>
                <c:ptCount val="16"/>
                <c:pt idx="0">
                  <c:v>642.77110844337744</c:v>
                </c:pt>
                <c:pt idx="1">
                  <c:v>3877.8533563121246</c:v>
                </c:pt>
                <c:pt idx="2">
                  <c:v>0</c:v>
                </c:pt>
                <c:pt idx="3">
                  <c:v>2701.5532000000003</c:v>
                </c:pt>
                <c:pt idx="4">
                  <c:v>0</c:v>
                </c:pt>
                <c:pt idx="5">
                  <c:v>2921.6812</c:v>
                </c:pt>
                <c:pt idx="6">
                  <c:v>0</c:v>
                </c:pt>
                <c:pt idx="7">
                  <c:v>0</c:v>
                </c:pt>
                <c:pt idx="8">
                  <c:v>1433.8704288115246</c:v>
                </c:pt>
                <c:pt idx="9">
                  <c:v>0</c:v>
                </c:pt>
                <c:pt idx="10">
                  <c:v>54.574800000000003</c:v>
                </c:pt>
                <c:pt idx="11">
                  <c:v>0</c:v>
                </c:pt>
                <c:pt idx="12">
                  <c:v>0</c:v>
                </c:pt>
                <c:pt idx="13">
                  <c:v>0</c:v>
                </c:pt>
                <c:pt idx="14">
                  <c:v>58.981999999999999</c:v>
                </c:pt>
                <c:pt idx="15">
                  <c:v>0</c:v>
                </c:pt>
              </c:numCache>
            </c:numRef>
          </c:val>
          <c:extLst>
            <c:ext xmlns:c16="http://schemas.microsoft.com/office/drawing/2014/chart" uri="{C3380CC4-5D6E-409C-BE32-E72D297353CC}">
              <c16:uniqueId val="{00000001-AD94-435A-9DF4-66DF358B82F9}"/>
            </c:ext>
          </c:extLst>
        </c:ser>
        <c:ser>
          <c:idx val="2"/>
          <c:order val="2"/>
          <c:tx>
            <c:strRef>
              <c:f>'[Hydrogen Projects 2023.xlsx]Countries with the most kt-y'!$Q$22</c:f>
              <c:strCache>
                <c:ptCount val="1"/>
                <c:pt idx="0">
                  <c:v>Other</c:v>
                </c:pt>
              </c:strCache>
            </c:strRef>
          </c:tx>
          <c:spPr>
            <a:solidFill>
              <a:schemeClr val="accent3"/>
            </a:solidFill>
            <a:ln>
              <a:noFill/>
            </a:ln>
            <a:effectLst/>
          </c:spPr>
          <c:invertIfNegative val="0"/>
          <c:cat>
            <c:strRef>
              <c:f>'[Hydrogen Projects 2023.xlsx]Countries with the most kt-y'!$N$23:$N$38</c:f>
              <c:strCache>
                <c:ptCount val="16"/>
                <c:pt idx="0">
                  <c:v>AUS</c:v>
                </c:pt>
                <c:pt idx="1">
                  <c:v>USA</c:v>
                </c:pt>
                <c:pt idx="2">
                  <c:v>MRT</c:v>
                </c:pt>
                <c:pt idx="3">
                  <c:v>NLD</c:v>
                </c:pt>
                <c:pt idx="4">
                  <c:v>CHL</c:v>
                </c:pt>
                <c:pt idx="5">
                  <c:v>GBR</c:v>
                </c:pt>
                <c:pt idx="6">
                  <c:v>KAZ</c:v>
                </c:pt>
                <c:pt idx="7">
                  <c:v>OMN</c:v>
                </c:pt>
                <c:pt idx="8">
                  <c:v>CAN</c:v>
                </c:pt>
                <c:pt idx="9">
                  <c:v>ESP</c:v>
                </c:pt>
                <c:pt idx="10">
                  <c:v>CHN</c:v>
                </c:pt>
                <c:pt idx="11">
                  <c:v>EGY</c:v>
                </c:pt>
                <c:pt idx="12">
                  <c:v>DEU</c:v>
                </c:pt>
                <c:pt idx="13">
                  <c:v>SWE</c:v>
                </c:pt>
                <c:pt idx="14">
                  <c:v>FRA</c:v>
                </c:pt>
                <c:pt idx="15">
                  <c:v>DNK</c:v>
                </c:pt>
              </c:strCache>
            </c:strRef>
          </c:cat>
          <c:val>
            <c:numRef>
              <c:f>'[Hydrogen Projects 2023.xlsx]Countries with the most kt-y'!$Q$23:$Q$38</c:f>
              <c:numCache>
                <c:formatCode>_-* #,##0_-;\-* #,##0_-;_-* "-"??_-;_-@_-</c:formatCode>
                <c:ptCount val="16"/>
                <c:pt idx="0">
                  <c:v>1460.1</c:v>
                </c:pt>
                <c:pt idx="1">
                  <c:v>102.58680000000001</c:v>
                </c:pt>
                <c:pt idx="2">
                  <c:v>0</c:v>
                </c:pt>
                <c:pt idx="3">
                  <c:v>67.2714</c:v>
                </c:pt>
                <c:pt idx="4">
                  <c:v>0</c:v>
                </c:pt>
                <c:pt idx="5">
                  <c:v>0</c:v>
                </c:pt>
                <c:pt idx="6">
                  <c:v>0</c:v>
                </c:pt>
                <c:pt idx="7">
                  <c:v>0</c:v>
                </c:pt>
                <c:pt idx="8">
                  <c:v>185</c:v>
                </c:pt>
                <c:pt idx="9">
                  <c:v>11.796143777777779</c:v>
                </c:pt>
                <c:pt idx="10">
                  <c:v>17.799999999999997</c:v>
                </c:pt>
                <c:pt idx="11">
                  <c:v>300</c:v>
                </c:pt>
                <c:pt idx="12">
                  <c:v>0</c:v>
                </c:pt>
                <c:pt idx="13">
                  <c:v>13.333333333333332</c:v>
                </c:pt>
                <c:pt idx="14">
                  <c:v>0.12222222222222222</c:v>
                </c:pt>
                <c:pt idx="15">
                  <c:v>0</c:v>
                </c:pt>
              </c:numCache>
            </c:numRef>
          </c:val>
          <c:extLst>
            <c:ext xmlns:c16="http://schemas.microsoft.com/office/drawing/2014/chart" uri="{C3380CC4-5D6E-409C-BE32-E72D297353CC}">
              <c16:uniqueId val="{00000002-AD94-435A-9DF4-66DF358B82F9}"/>
            </c:ext>
          </c:extLst>
        </c:ser>
        <c:dLbls>
          <c:showLegendKey val="0"/>
          <c:showVal val="0"/>
          <c:showCatName val="0"/>
          <c:showSerName val="0"/>
          <c:showPercent val="0"/>
          <c:showBubbleSize val="0"/>
        </c:dLbls>
        <c:gapWidth val="150"/>
        <c:overlap val="100"/>
        <c:axId val="1361547200"/>
        <c:axId val="1282379584"/>
      </c:barChart>
      <c:lineChart>
        <c:grouping val="stacked"/>
        <c:varyColors val="0"/>
        <c:ser>
          <c:idx val="3"/>
          <c:order val="3"/>
          <c:tx>
            <c:strRef>
              <c:f>'[Hydrogen Projects 2023.xlsx]Countries with the most kt-y'!$R$22</c:f>
              <c:strCache>
                <c:ptCount val="1"/>
                <c:pt idx="0">
                  <c:v>Number of Projects</c:v>
                </c:pt>
              </c:strCache>
            </c:strRef>
          </c:tx>
          <c:spPr>
            <a:ln w="28575" cap="rnd">
              <a:noFill/>
              <a:round/>
            </a:ln>
            <a:effectLst/>
          </c:spPr>
          <c:marker>
            <c:symbol val="circle"/>
            <c:size val="5"/>
            <c:spPr>
              <a:solidFill>
                <a:schemeClr val="tx2"/>
              </a:solidFill>
              <a:ln w="9525">
                <a:noFill/>
              </a:ln>
              <a:effectLst/>
            </c:spPr>
          </c:marker>
          <c:cat>
            <c:strRef>
              <c:f>'[Hydrogen Projects 2023.xlsx]Countries with the most kt-y'!$N$23:$N$38</c:f>
              <c:strCache>
                <c:ptCount val="16"/>
                <c:pt idx="0">
                  <c:v>AUS</c:v>
                </c:pt>
                <c:pt idx="1">
                  <c:v>USA</c:v>
                </c:pt>
                <c:pt idx="2">
                  <c:v>MRT</c:v>
                </c:pt>
                <c:pt idx="3">
                  <c:v>NLD</c:v>
                </c:pt>
                <c:pt idx="4">
                  <c:v>CHL</c:v>
                </c:pt>
                <c:pt idx="5">
                  <c:v>GBR</c:v>
                </c:pt>
                <c:pt idx="6">
                  <c:v>KAZ</c:v>
                </c:pt>
                <c:pt idx="7">
                  <c:v>OMN</c:v>
                </c:pt>
                <c:pt idx="8">
                  <c:v>CAN</c:v>
                </c:pt>
                <c:pt idx="9">
                  <c:v>ESP</c:v>
                </c:pt>
                <c:pt idx="10">
                  <c:v>CHN</c:v>
                </c:pt>
                <c:pt idx="11">
                  <c:v>EGY</c:v>
                </c:pt>
                <c:pt idx="12">
                  <c:v>DEU</c:v>
                </c:pt>
                <c:pt idx="13">
                  <c:v>SWE</c:v>
                </c:pt>
                <c:pt idx="14">
                  <c:v>FRA</c:v>
                </c:pt>
                <c:pt idx="15">
                  <c:v>DNK</c:v>
                </c:pt>
              </c:strCache>
            </c:strRef>
          </c:cat>
          <c:val>
            <c:numRef>
              <c:f>'[Hydrogen Projects 2023.xlsx]Countries with the most kt-y'!$R$23:$R$38</c:f>
              <c:numCache>
                <c:formatCode>_-* #,##0_-;\-* #,##0_-;_-* "-"??_-;_-@_-</c:formatCode>
                <c:ptCount val="16"/>
                <c:pt idx="0">
                  <c:v>94</c:v>
                </c:pt>
                <c:pt idx="1">
                  <c:v>101</c:v>
                </c:pt>
                <c:pt idx="2">
                  <c:v>3</c:v>
                </c:pt>
                <c:pt idx="3">
                  <c:v>68</c:v>
                </c:pt>
                <c:pt idx="4">
                  <c:v>34</c:v>
                </c:pt>
                <c:pt idx="5">
                  <c:v>86</c:v>
                </c:pt>
                <c:pt idx="6">
                  <c:v>1</c:v>
                </c:pt>
                <c:pt idx="7">
                  <c:v>9</c:v>
                </c:pt>
                <c:pt idx="8">
                  <c:v>35</c:v>
                </c:pt>
                <c:pt idx="9">
                  <c:v>95</c:v>
                </c:pt>
                <c:pt idx="10">
                  <c:v>60</c:v>
                </c:pt>
                <c:pt idx="11">
                  <c:v>8</c:v>
                </c:pt>
                <c:pt idx="12">
                  <c:v>132</c:v>
                </c:pt>
                <c:pt idx="13">
                  <c:v>22</c:v>
                </c:pt>
                <c:pt idx="14">
                  <c:v>76</c:v>
                </c:pt>
                <c:pt idx="15">
                  <c:v>34</c:v>
                </c:pt>
              </c:numCache>
            </c:numRef>
          </c:val>
          <c:smooth val="0"/>
          <c:extLst>
            <c:ext xmlns:c16="http://schemas.microsoft.com/office/drawing/2014/chart" uri="{C3380CC4-5D6E-409C-BE32-E72D297353CC}">
              <c16:uniqueId val="{00000003-AD94-435A-9DF4-66DF358B82F9}"/>
            </c:ext>
          </c:extLst>
        </c:ser>
        <c:dLbls>
          <c:showLegendKey val="0"/>
          <c:showVal val="0"/>
          <c:showCatName val="0"/>
          <c:showSerName val="0"/>
          <c:showPercent val="0"/>
          <c:showBubbleSize val="0"/>
        </c:dLbls>
        <c:marker val="1"/>
        <c:smooth val="0"/>
        <c:axId val="220659008"/>
        <c:axId val="1828592160"/>
      </c:lineChart>
      <c:catAx>
        <c:axId val="136154720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lgn="ctr">
              <a:defRPr lang="en-US" sz="900" b="0" i="0" u="none" strike="noStrike" kern="1200" baseline="0">
                <a:solidFill>
                  <a:schemeClr val="tx1"/>
                </a:solidFill>
                <a:latin typeface="Arial" panose="020B0604020202020204" pitchFamily="34" charset="0"/>
                <a:ea typeface="+mn-ea"/>
                <a:cs typeface="Arial" panose="020B0604020202020204" pitchFamily="34" charset="0"/>
              </a:defRPr>
            </a:pPr>
            <a:endParaRPr lang="da-DK"/>
          </a:p>
        </c:txPr>
        <c:crossAx val="1282379584"/>
        <c:crosses val="autoZero"/>
        <c:auto val="1"/>
        <c:lblAlgn val="ctr"/>
        <c:lblOffset val="100"/>
        <c:noMultiLvlLbl val="0"/>
      </c:catAx>
      <c:valAx>
        <c:axId val="1282379584"/>
        <c:scaling>
          <c:orientation val="minMax"/>
          <c:max val="12000"/>
        </c:scaling>
        <c:delete val="0"/>
        <c:axPos val="l"/>
        <c:majorGridlines>
          <c:spPr>
            <a:ln w="9525" cap="flat" cmpd="sng" algn="ctr">
              <a:solidFill>
                <a:schemeClr val="tx1">
                  <a:lumMod val="15000"/>
                  <a:lumOff val="85000"/>
                </a:schemeClr>
              </a:solidFill>
              <a:round/>
            </a:ln>
            <a:effectLst/>
          </c:spPr>
        </c:majorGridlines>
        <c:title>
          <c:tx>
            <c:rich>
              <a:bodyPr rot="0" spcFirstLastPara="1" vertOverflow="ellipsis" wrap="square" anchor="ctr" anchorCtr="1"/>
              <a:lstStyle/>
              <a:p>
                <a:pPr algn="ctr">
                  <a:defRPr lang="en-US" sz="900" b="0" i="0" u="none" strike="noStrike" kern="1200" baseline="0">
                    <a:solidFill>
                      <a:schemeClr val="tx1"/>
                    </a:solidFill>
                    <a:latin typeface="Arial" panose="020B0604020202020204" pitchFamily="34" charset="0"/>
                    <a:ea typeface="+mn-ea"/>
                    <a:cs typeface="Arial" panose="020B0604020202020204" pitchFamily="34" charset="0"/>
                  </a:defRPr>
                </a:pPr>
                <a:r>
                  <a:rPr lang="en-US" dirty="0"/>
                  <a:t>kt H2/y</a:t>
                </a:r>
              </a:p>
            </c:rich>
          </c:tx>
          <c:layout>
            <c:manualLayout>
              <c:xMode val="edge"/>
              <c:yMode val="edge"/>
              <c:x val="0"/>
              <c:y val="1.5562068194390089E-3"/>
            </c:manualLayout>
          </c:layout>
          <c:overlay val="0"/>
          <c:spPr>
            <a:noFill/>
            <a:ln>
              <a:noFill/>
            </a:ln>
            <a:effectLst/>
          </c:spPr>
          <c:txPr>
            <a:bodyPr rot="0" spcFirstLastPara="1" vertOverflow="ellipsis" wrap="square" anchor="ctr" anchorCtr="1"/>
            <a:lstStyle/>
            <a:p>
              <a:pPr algn="ctr">
                <a:defRPr lang="en-US" sz="900" b="0" i="0" u="none" strike="noStrike" kern="1200" baseline="0">
                  <a:solidFill>
                    <a:schemeClr val="tx1"/>
                  </a:solidFill>
                  <a:latin typeface="Arial" panose="020B0604020202020204" pitchFamily="34" charset="0"/>
                  <a:ea typeface="+mn-ea"/>
                  <a:cs typeface="Arial" panose="020B0604020202020204" pitchFamily="34" charset="0"/>
                </a:defRPr>
              </a:pPr>
              <a:endParaRPr lang="da-DK"/>
            </a:p>
          </c:txPr>
        </c:title>
        <c:numFmt formatCode="_-* #,##0_-;\-* #,##0_-;_-* &quot;-&quot;??_-;_-@_-" sourceLinked="1"/>
        <c:majorTickMark val="none"/>
        <c:minorTickMark val="none"/>
        <c:tickLblPos val="nextTo"/>
        <c:spPr>
          <a:noFill/>
          <a:ln>
            <a:noFill/>
          </a:ln>
          <a:effectLst/>
        </c:spPr>
        <c:txPr>
          <a:bodyPr rot="-60000000" spcFirstLastPara="1" vertOverflow="ellipsis" vert="horz" wrap="square" anchor="ctr" anchorCtr="1"/>
          <a:lstStyle/>
          <a:p>
            <a:pPr algn="ctr">
              <a:defRPr lang="en-US" sz="900" b="0" i="0" u="none" strike="noStrike" kern="1200" baseline="0">
                <a:solidFill>
                  <a:schemeClr val="tx1"/>
                </a:solidFill>
                <a:latin typeface="Arial" panose="020B0604020202020204" pitchFamily="34" charset="0"/>
                <a:ea typeface="+mn-ea"/>
                <a:cs typeface="Arial" panose="020B0604020202020204" pitchFamily="34" charset="0"/>
              </a:defRPr>
            </a:pPr>
            <a:endParaRPr lang="da-DK"/>
          </a:p>
        </c:txPr>
        <c:crossAx val="1361547200"/>
        <c:crosses val="autoZero"/>
        <c:crossBetween val="between"/>
      </c:valAx>
      <c:valAx>
        <c:axId val="1828592160"/>
        <c:scaling>
          <c:orientation val="minMax"/>
        </c:scaling>
        <c:delete val="0"/>
        <c:axPos val="r"/>
        <c:title>
          <c:tx>
            <c:rich>
              <a:bodyPr rot="0" spcFirstLastPara="1" vertOverflow="ellipsis" wrap="square" anchor="ctr" anchorCtr="1"/>
              <a:lstStyle/>
              <a:p>
                <a:pPr algn="ctr">
                  <a:defRPr lang="en-US" sz="900" b="0" i="0" u="none" strike="noStrike" kern="1200" baseline="0">
                    <a:solidFill>
                      <a:schemeClr val="tx1"/>
                    </a:solidFill>
                    <a:latin typeface="Arial" panose="020B0604020202020204" pitchFamily="34" charset="0"/>
                    <a:ea typeface="+mn-ea"/>
                    <a:cs typeface="Arial" panose="020B0604020202020204" pitchFamily="34" charset="0"/>
                  </a:defRPr>
                </a:pPr>
                <a:r>
                  <a:rPr lang="da-DK" dirty="0" err="1"/>
                  <a:t>Number</a:t>
                </a:r>
                <a:r>
                  <a:rPr lang="da-DK" dirty="0"/>
                  <a:t> of Projects</a:t>
                </a:r>
              </a:p>
            </c:rich>
          </c:tx>
          <c:layout>
            <c:manualLayout>
              <c:xMode val="edge"/>
              <c:yMode val="edge"/>
              <c:x val="0.92234175231591975"/>
              <c:y val="1.5562068194390089E-3"/>
            </c:manualLayout>
          </c:layout>
          <c:overlay val="0"/>
          <c:spPr>
            <a:noFill/>
            <a:ln>
              <a:noFill/>
            </a:ln>
            <a:effectLst/>
          </c:spPr>
          <c:txPr>
            <a:bodyPr rot="0" spcFirstLastPara="1" vertOverflow="ellipsis" wrap="square" anchor="ctr" anchorCtr="1"/>
            <a:lstStyle/>
            <a:p>
              <a:pPr algn="ctr">
                <a:defRPr lang="en-US" sz="900" b="0" i="0" u="none" strike="noStrike" kern="1200" baseline="0">
                  <a:solidFill>
                    <a:schemeClr val="tx1"/>
                  </a:solidFill>
                  <a:latin typeface="Arial" panose="020B0604020202020204" pitchFamily="34" charset="0"/>
                  <a:ea typeface="+mn-ea"/>
                  <a:cs typeface="Arial" panose="020B0604020202020204" pitchFamily="34" charset="0"/>
                </a:defRPr>
              </a:pPr>
              <a:endParaRPr lang="da-DK"/>
            </a:p>
          </c:txPr>
        </c:title>
        <c:numFmt formatCode="_-* #,##0_-;\-* #,##0_-;_-* &quot;-&quot;??_-;_-@_-" sourceLinked="1"/>
        <c:majorTickMark val="out"/>
        <c:minorTickMark val="none"/>
        <c:tickLblPos val="nextTo"/>
        <c:spPr>
          <a:noFill/>
          <a:ln>
            <a:noFill/>
          </a:ln>
          <a:effectLst/>
        </c:spPr>
        <c:txPr>
          <a:bodyPr rot="-60000000" spcFirstLastPara="1" vertOverflow="ellipsis" vert="horz" wrap="square" anchor="ctr" anchorCtr="1"/>
          <a:lstStyle/>
          <a:p>
            <a:pPr algn="ctr">
              <a:defRPr lang="en-US" sz="900" b="0" i="0" u="none" strike="noStrike" kern="1200" baseline="0">
                <a:solidFill>
                  <a:schemeClr val="tx1"/>
                </a:solidFill>
                <a:latin typeface="Arial" panose="020B0604020202020204" pitchFamily="34" charset="0"/>
                <a:ea typeface="+mn-ea"/>
                <a:cs typeface="Arial" panose="020B0604020202020204" pitchFamily="34" charset="0"/>
              </a:defRPr>
            </a:pPr>
            <a:endParaRPr lang="da-DK"/>
          </a:p>
        </c:txPr>
        <c:crossAx val="220659008"/>
        <c:crosses val="max"/>
        <c:crossBetween val="between"/>
      </c:valAx>
      <c:catAx>
        <c:axId val="220659008"/>
        <c:scaling>
          <c:orientation val="minMax"/>
        </c:scaling>
        <c:delete val="1"/>
        <c:axPos val="b"/>
        <c:numFmt formatCode="General" sourceLinked="1"/>
        <c:majorTickMark val="out"/>
        <c:minorTickMark val="none"/>
        <c:tickLblPos val="nextTo"/>
        <c:crossAx val="1828592160"/>
        <c:crosses val="autoZero"/>
        <c:auto val="1"/>
        <c:lblAlgn val="ctr"/>
        <c:lblOffset val="100"/>
        <c:noMultiLvlLbl val="0"/>
      </c:catAx>
      <c:spPr>
        <a:noFill/>
        <a:ln>
          <a:noFill/>
        </a:ln>
        <a:effectLst/>
      </c:spPr>
    </c:plotArea>
    <c:legend>
      <c:legendPos val="b"/>
      <c:overlay val="0"/>
      <c:spPr>
        <a:noFill/>
        <a:ln>
          <a:noFill/>
        </a:ln>
        <a:effectLst/>
      </c:spPr>
      <c:txPr>
        <a:bodyPr rot="0" spcFirstLastPara="1" vertOverflow="ellipsis" vert="horz" wrap="square" anchor="ctr" anchorCtr="1"/>
        <a:lstStyle/>
        <a:p>
          <a:pPr algn="ctr">
            <a:defRPr lang="en-US" sz="900" b="0" i="0" u="none" strike="noStrike" kern="1200" baseline="0">
              <a:solidFill>
                <a:schemeClr val="tx1"/>
              </a:solidFill>
              <a:latin typeface="Arial" panose="020B0604020202020204" pitchFamily="34" charset="0"/>
              <a:ea typeface="+mn-ea"/>
              <a:cs typeface="Arial" panose="020B0604020202020204" pitchFamily="34" charset="0"/>
            </a:defRPr>
          </a:pPr>
          <a:endParaRPr lang="da-DK"/>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lgn="ctr">
        <a:defRPr lang="en-US" sz="900" b="0" i="0" u="none" strike="noStrike" kern="1200" baseline="0">
          <a:solidFill>
            <a:schemeClr val="tx1"/>
          </a:solidFill>
          <a:latin typeface="Arial" panose="020B0604020202020204" pitchFamily="34" charset="0"/>
          <a:ea typeface="+mn-ea"/>
          <a:cs typeface="Arial" panose="020B0604020202020204" pitchFamily="34" charset="0"/>
        </a:defRPr>
      </a:pPr>
      <a:endParaRPr lang="da-DK"/>
    </a:p>
  </c:txPr>
  <c:externalData r:id="rId3">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da-DK"/>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9.6171583839095021E-2"/>
          <c:y val="8.5016353426448074E-2"/>
          <c:w val="0.91729668371745499"/>
          <c:h val="0.76366399053059553"/>
        </c:manualLayout>
      </c:layout>
      <c:barChart>
        <c:barDir val="col"/>
        <c:grouping val="stacked"/>
        <c:varyColors val="0"/>
        <c:ser>
          <c:idx val="0"/>
          <c:order val="0"/>
          <c:tx>
            <c:strRef>
              <c:f>'[Hydrogen Projects 2023.xlsx]Countries and strategies'!$G$20</c:f>
              <c:strCache>
                <c:ptCount val="1"/>
                <c:pt idx="0">
                  <c:v>MW operational now</c:v>
                </c:pt>
              </c:strCache>
            </c:strRef>
          </c:tx>
          <c:spPr>
            <a:solidFill>
              <a:schemeClr val="accent2"/>
            </a:solidFill>
            <a:ln>
              <a:noFill/>
            </a:ln>
            <a:effectLst/>
          </c:spPr>
          <c:invertIfNegative val="0"/>
          <c:cat>
            <c:strRef>
              <c:f>'[Hydrogen Projects 2023.xlsx]Countries and strategies'!$F$21:$F$27</c:f>
              <c:strCache>
                <c:ptCount val="7"/>
                <c:pt idx="0">
                  <c:v>CHL</c:v>
                </c:pt>
                <c:pt idx="1">
                  <c:v>ESP</c:v>
                </c:pt>
                <c:pt idx="2">
                  <c:v>NLD</c:v>
                </c:pt>
                <c:pt idx="3">
                  <c:v>DEU</c:v>
                </c:pt>
                <c:pt idx="4">
                  <c:v>SWE</c:v>
                </c:pt>
                <c:pt idx="5">
                  <c:v>FRA</c:v>
                </c:pt>
                <c:pt idx="6">
                  <c:v>DNK</c:v>
                </c:pt>
              </c:strCache>
            </c:strRef>
          </c:cat>
          <c:val>
            <c:numRef>
              <c:f>'[Hydrogen Projects 2023.xlsx]Countries and strategies'!$G$21:$G$27</c:f>
              <c:numCache>
                <c:formatCode>_-* #,##0_-;\-* #,##0_-;_-* "-"??_-;_-@_-</c:formatCode>
                <c:ptCount val="7"/>
                <c:pt idx="0">
                  <c:v>1.8248689138576777</c:v>
                </c:pt>
                <c:pt idx="1">
                  <c:v>35.712060388897434</c:v>
                </c:pt>
                <c:pt idx="2">
                  <c:v>8.7100000000000009</c:v>
                </c:pt>
                <c:pt idx="3">
                  <c:v>76.989556086142315</c:v>
                </c:pt>
                <c:pt idx="4">
                  <c:v>22.475999999999999</c:v>
                </c:pt>
                <c:pt idx="5">
                  <c:v>11.862399999999999</c:v>
                </c:pt>
                <c:pt idx="6">
                  <c:v>7.1716696629213477</c:v>
                </c:pt>
              </c:numCache>
            </c:numRef>
          </c:val>
          <c:extLst>
            <c:ext xmlns:c16="http://schemas.microsoft.com/office/drawing/2014/chart" uri="{C3380CC4-5D6E-409C-BE32-E72D297353CC}">
              <c16:uniqueId val="{00000000-20D3-49EC-86BD-A4A2AD45A825}"/>
            </c:ext>
          </c:extLst>
        </c:ser>
        <c:ser>
          <c:idx val="1"/>
          <c:order val="1"/>
          <c:tx>
            <c:strRef>
              <c:f>'[Hydrogen Projects 2023.xlsx]Countries and strategies'!$H$20</c:f>
              <c:strCache>
                <c:ptCount val="1"/>
                <c:pt idx="0">
                  <c:v>MW announced by 2030</c:v>
                </c:pt>
              </c:strCache>
            </c:strRef>
          </c:tx>
          <c:spPr>
            <a:solidFill>
              <a:schemeClr val="accent1"/>
            </a:solidFill>
            <a:ln>
              <a:noFill/>
            </a:ln>
            <a:effectLst/>
          </c:spPr>
          <c:invertIfNegative val="0"/>
          <c:cat>
            <c:strRef>
              <c:f>'[Hydrogen Projects 2023.xlsx]Countries and strategies'!$F$21:$F$27</c:f>
              <c:strCache>
                <c:ptCount val="7"/>
                <c:pt idx="0">
                  <c:v>CHL</c:v>
                </c:pt>
                <c:pt idx="1">
                  <c:v>ESP</c:v>
                </c:pt>
                <c:pt idx="2">
                  <c:v>NLD</c:v>
                </c:pt>
                <c:pt idx="3">
                  <c:v>DEU</c:v>
                </c:pt>
                <c:pt idx="4">
                  <c:v>SWE</c:v>
                </c:pt>
                <c:pt idx="5">
                  <c:v>FRA</c:v>
                </c:pt>
                <c:pt idx="6">
                  <c:v>DNK</c:v>
                </c:pt>
              </c:strCache>
            </c:strRef>
          </c:cat>
          <c:val>
            <c:numRef>
              <c:f>'[Hydrogen Projects 2023.xlsx]Countries and strategies'!$H$21:$H$27</c:f>
              <c:numCache>
                <c:formatCode>_-* #,##0_-;\-* #,##0_-;_-* "-"??_-;_-@_-</c:formatCode>
                <c:ptCount val="7"/>
                <c:pt idx="0">
                  <c:v>22953.406495151768</c:v>
                </c:pt>
                <c:pt idx="1">
                  <c:v>17672.886101277512</c:v>
                </c:pt>
                <c:pt idx="2">
                  <c:v>9027.5499999999993</c:v>
                </c:pt>
                <c:pt idx="3">
                  <c:v>6960.0769498885902</c:v>
                </c:pt>
                <c:pt idx="4">
                  <c:v>5597.6423923792008</c:v>
                </c:pt>
                <c:pt idx="5">
                  <c:v>4335.25</c:v>
                </c:pt>
                <c:pt idx="6">
                  <c:v>4436.8638602431893</c:v>
                </c:pt>
              </c:numCache>
            </c:numRef>
          </c:val>
          <c:extLst>
            <c:ext xmlns:c16="http://schemas.microsoft.com/office/drawing/2014/chart" uri="{C3380CC4-5D6E-409C-BE32-E72D297353CC}">
              <c16:uniqueId val="{00000001-20D3-49EC-86BD-A4A2AD45A825}"/>
            </c:ext>
          </c:extLst>
        </c:ser>
        <c:dLbls>
          <c:showLegendKey val="0"/>
          <c:showVal val="0"/>
          <c:showCatName val="0"/>
          <c:showSerName val="0"/>
          <c:showPercent val="0"/>
          <c:showBubbleSize val="0"/>
        </c:dLbls>
        <c:gapWidth val="150"/>
        <c:overlap val="100"/>
        <c:axId val="722569999"/>
        <c:axId val="1092524479"/>
      </c:barChart>
      <c:lineChart>
        <c:grouping val="stacked"/>
        <c:varyColors val="0"/>
        <c:ser>
          <c:idx val="2"/>
          <c:order val="2"/>
          <c:tx>
            <c:strRef>
              <c:f>'[Hydrogen Projects 2023.xlsx]Countries and strategies'!$I$20</c:f>
              <c:strCache>
                <c:ptCount val="1"/>
                <c:pt idx="0">
                  <c:v>MW target by 2030 (right axis)</c:v>
                </c:pt>
              </c:strCache>
            </c:strRef>
          </c:tx>
          <c:spPr>
            <a:ln w="28575" cap="rnd">
              <a:noFill/>
              <a:round/>
            </a:ln>
            <a:effectLst/>
          </c:spPr>
          <c:marker>
            <c:symbol val="dash"/>
            <c:size val="14"/>
            <c:spPr>
              <a:solidFill>
                <a:schemeClr val="accent3"/>
              </a:solidFill>
              <a:ln w="9525">
                <a:noFill/>
              </a:ln>
              <a:effectLst/>
            </c:spPr>
          </c:marker>
          <c:cat>
            <c:strRef>
              <c:f>'[Hydrogen Projects 2023.xlsx]Countries and strategies'!$F$21:$F$27</c:f>
              <c:strCache>
                <c:ptCount val="7"/>
                <c:pt idx="0">
                  <c:v>CHL</c:v>
                </c:pt>
                <c:pt idx="1">
                  <c:v>ESP</c:v>
                </c:pt>
                <c:pt idx="2">
                  <c:v>NLD</c:v>
                </c:pt>
                <c:pt idx="3">
                  <c:v>DEU</c:v>
                </c:pt>
                <c:pt idx="4">
                  <c:v>SWE</c:v>
                </c:pt>
                <c:pt idx="5">
                  <c:v>FRA</c:v>
                </c:pt>
                <c:pt idx="6">
                  <c:v>DNK</c:v>
                </c:pt>
              </c:strCache>
            </c:strRef>
          </c:cat>
          <c:val>
            <c:numRef>
              <c:f>'[Hydrogen Projects 2023.xlsx]Countries and strategies'!$I$21:$I$27</c:f>
              <c:numCache>
                <c:formatCode>_-* #,##0_-;\-* #,##0_-;_-* "-"??_-;_-@_-</c:formatCode>
                <c:ptCount val="7"/>
                <c:pt idx="0">
                  <c:v>25000</c:v>
                </c:pt>
                <c:pt idx="1">
                  <c:v>11000</c:v>
                </c:pt>
                <c:pt idx="2">
                  <c:v>3500</c:v>
                </c:pt>
                <c:pt idx="3">
                  <c:v>10000</c:v>
                </c:pt>
                <c:pt idx="4">
                  <c:v>5000</c:v>
                </c:pt>
                <c:pt idx="5">
                  <c:v>6500</c:v>
                </c:pt>
                <c:pt idx="6">
                  <c:v>5000</c:v>
                </c:pt>
              </c:numCache>
            </c:numRef>
          </c:val>
          <c:smooth val="0"/>
          <c:extLst>
            <c:ext xmlns:c16="http://schemas.microsoft.com/office/drawing/2014/chart" uri="{C3380CC4-5D6E-409C-BE32-E72D297353CC}">
              <c16:uniqueId val="{00000002-20D3-49EC-86BD-A4A2AD45A825}"/>
            </c:ext>
          </c:extLst>
        </c:ser>
        <c:dLbls>
          <c:showLegendKey val="0"/>
          <c:showVal val="0"/>
          <c:showCatName val="0"/>
          <c:showSerName val="0"/>
          <c:showPercent val="0"/>
          <c:showBubbleSize val="0"/>
        </c:dLbls>
        <c:marker val="1"/>
        <c:smooth val="0"/>
        <c:axId val="722569999"/>
        <c:axId val="1092524479"/>
      </c:lineChart>
      <c:catAx>
        <c:axId val="722569999"/>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lgn="ctr">
              <a:defRPr lang="en-US" sz="900" b="0" i="0" u="none" strike="noStrike" kern="1200" baseline="0">
                <a:solidFill>
                  <a:schemeClr val="tx1"/>
                </a:solidFill>
                <a:latin typeface="Arial" panose="020B0604020202020204" pitchFamily="34" charset="0"/>
                <a:ea typeface="+mn-ea"/>
                <a:cs typeface="Arial" panose="020B0604020202020204" pitchFamily="34" charset="0"/>
              </a:defRPr>
            </a:pPr>
            <a:endParaRPr lang="da-DK"/>
          </a:p>
        </c:txPr>
        <c:crossAx val="1092524479"/>
        <c:crosses val="autoZero"/>
        <c:auto val="1"/>
        <c:lblAlgn val="ctr"/>
        <c:lblOffset val="100"/>
        <c:noMultiLvlLbl val="0"/>
      </c:catAx>
      <c:valAx>
        <c:axId val="1092524479"/>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0" spcFirstLastPara="1" vertOverflow="ellipsis" wrap="square" anchor="ctr" anchorCtr="1"/>
              <a:lstStyle/>
              <a:p>
                <a:pPr algn="ctr">
                  <a:defRPr lang="en-US" sz="900" b="0" i="0" u="none" strike="noStrike" kern="1200" baseline="0">
                    <a:solidFill>
                      <a:schemeClr val="tx1"/>
                    </a:solidFill>
                    <a:latin typeface="Arial" panose="020B0604020202020204" pitchFamily="34" charset="0"/>
                    <a:ea typeface="+mn-ea"/>
                    <a:cs typeface="Arial" panose="020B0604020202020204" pitchFamily="34" charset="0"/>
                  </a:defRPr>
                </a:pPr>
                <a:r>
                  <a:rPr lang="da-DK" dirty="0"/>
                  <a:t>MW</a:t>
                </a:r>
              </a:p>
            </c:rich>
          </c:tx>
          <c:layout>
            <c:manualLayout>
              <c:xMode val="edge"/>
              <c:yMode val="edge"/>
              <c:x val="0"/>
              <c:y val="2.542843909217224E-3"/>
            </c:manualLayout>
          </c:layout>
          <c:overlay val="0"/>
          <c:spPr>
            <a:noFill/>
            <a:ln>
              <a:noFill/>
            </a:ln>
            <a:effectLst/>
          </c:spPr>
          <c:txPr>
            <a:bodyPr rot="0" spcFirstLastPara="1" vertOverflow="ellipsis" wrap="square" anchor="ctr" anchorCtr="1"/>
            <a:lstStyle/>
            <a:p>
              <a:pPr algn="ctr">
                <a:defRPr lang="en-US" sz="900" b="0" i="0" u="none" strike="noStrike" kern="1200" baseline="0">
                  <a:solidFill>
                    <a:schemeClr val="tx1"/>
                  </a:solidFill>
                  <a:latin typeface="Arial" panose="020B0604020202020204" pitchFamily="34" charset="0"/>
                  <a:ea typeface="+mn-ea"/>
                  <a:cs typeface="Arial" panose="020B0604020202020204" pitchFamily="34" charset="0"/>
                </a:defRPr>
              </a:pPr>
              <a:endParaRPr lang="da-DK"/>
            </a:p>
          </c:txPr>
        </c:title>
        <c:numFmt formatCode="_-* #,##0_-;\-* #,##0_-;_-* &quot;-&quot;??_-;_-@_-" sourceLinked="1"/>
        <c:majorTickMark val="none"/>
        <c:minorTickMark val="none"/>
        <c:tickLblPos val="nextTo"/>
        <c:spPr>
          <a:noFill/>
          <a:ln>
            <a:noFill/>
          </a:ln>
          <a:effectLst/>
        </c:spPr>
        <c:txPr>
          <a:bodyPr rot="-60000000" spcFirstLastPara="1" vertOverflow="ellipsis" vert="horz" wrap="square" anchor="ctr" anchorCtr="1"/>
          <a:lstStyle/>
          <a:p>
            <a:pPr>
              <a:defRPr lang="en-US" sz="900" b="0" i="0" u="none" strike="noStrike" kern="1200" baseline="0">
                <a:solidFill>
                  <a:schemeClr val="tx1"/>
                </a:solidFill>
                <a:latin typeface="Arial" panose="020B0604020202020204" pitchFamily="34" charset="0"/>
                <a:ea typeface="+mn-ea"/>
                <a:cs typeface="Arial" panose="020B0604020202020204" pitchFamily="34" charset="0"/>
              </a:defRPr>
            </a:pPr>
            <a:endParaRPr lang="da-DK"/>
          </a:p>
        </c:txPr>
        <c:crossAx val="722569999"/>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lgn="ctr">
            <a:defRPr lang="en-US" sz="900" b="0" i="0" u="none" strike="noStrike" kern="1200" baseline="0">
              <a:solidFill>
                <a:schemeClr val="tx1"/>
              </a:solidFill>
              <a:latin typeface="Arial" panose="020B0604020202020204" pitchFamily="34" charset="0"/>
              <a:ea typeface="+mn-ea"/>
              <a:cs typeface="Arial" panose="020B0604020202020204" pitchFamily="34" charset="0"/>
            </a:defRPr>
          </a:pPr>
          <a:endParaRPr lang="da-DK"/>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lgn="ctr">
        <a:defRPr lang="en-US" sz="900" b="0" i="0" u="none" strike="noStrike" kern="1200" baseline="0">
          <a:solidFill>
            <a:schemeClr val="tx1"/>
          </a:solidFill>
          <a:latin typeface="Arial" panose="020B0604020202020204" pitchFamily="34" charset="0"/>
          <a:ea typeface="+mn-ea"/>
          <a:cs typeface="Arial" panose="020B0604020202020204" pitchFamily="34" charset="0"/>
        </a:defRPr>
      </a:pPr>
      <a:endParaRPr lang="da-DK"/>
    </a:p>
  </c:txPr>
  <c:externalData r:id="rId3">
    <c:autoUpdate val="0"/>
  </c:externalData>
</c:chartSpace>
</file>

<file path=ppt/charts/chartEx1.xml><?xml version="1.0" encoding="utf-8"?>
<cx:chartSpace xmlns:a="http://schemas.openxmlformats.org/drawingml/2006/main" xmlns:r="http://schemas.openxmlformats.org/officeDocument/2006/relationships" xmlns:cx="http://schemas.microsoft.com/office/drawing/2014/chartex">
  <cx:chartData>
    <cx:externalData r:id="rId1" cx:autoUpdate="0"/>
    <cx:data id="0">
      <cx:strDim type="cat">
        <cx:f dir="row">'[Hydrogen Projects 2023.xlsx]End use'!$B$15:$O$15</cx:f>
        <cx:lvl ptCount="14">
          <cx:pt idx="0">Refining</cx:pt>
          <cx:pt idx="1">Ammonia</cx:pt>
          <cx:pt idx="2">Methanol</cx:pt>
          <cx:pt idx="3">Iron&amp;Steel</cx:pt>
          <cx:pt idx="4">Other industry</cx:pt>
          <cx:pt idx="5">Mobility</cx:pt>
          <cx:pt idx="6">Power</cx:pt>
          <cx:pt idx="7">Grid inj.</cx:pt>
          <cx:pt idx="8">CHP</cx:pt>
          <cx:pt idx="9">Domestic heat</cx:pt>
          <cx:pt idx="10">Biofuels</cx:pt>
          <cx:pt idx="11">Synfuels</cx:pt>
          <cx:pt idx="12">CH4 grid inj.</cx:pt>
          <cx:pt idx="13">CH4 mobility</cx:pt>
        </cx:lvl>
      </cx:strDim>
      <cx:numDim type="size">
        <cx:f dir="row">'[Hydrogen Projects 2023.xlsx]End use'!$B$16:$O$16</cx:f>
        <cx:lvl ptCount="14" formatCode="0%">
          <cx:pt idx="0">0.044779013289362249</cx:pt>
          <cx:pt idx="1">0.46219988283152336</cx:pt>
          <cx:pt idx="2">0.04136760291811499</cx:pt>
          <cx:pt idx="3">0.066874556182667855</cx:pt>
          <cx:pt idx="4">0.11357202475782521</cx:pt>
          <cx:pt idx="5">0.10402814233660398</cx:pt>
          <cx:pt idx="6">0.052895920952686228</cx:pt>
          <cx:pt idx="7">0.026780574850158015</cx:pt>
          <cx:pt idx="8">0.0094653787787299538</cx:pt>
          <cx:pt idx="9">0.01024288354838869</cx:pt>
          <cx:pt idx="10">0.018780935460937492</cx:pt>
          <cx:pt idx="11">0.042853640988852498</cx:pt>
          <cx:pt idx="12">0.0053577625407829951</cx:pt>
          <cx:pt idx="13">0.00080168056336642646</cx:pt>
        </cx:lvl>
      </cx:numDim>
    </cx:data>
  </cx:chartData>
  <cx:chart>
    <cx:plotArea>
      <cx:plotAreaRegion>
        <cx:series layoutId="treemap" uniqueId="{427DD1A2-77F0-496F-9BB2-73775E43B977}">
          <cx:dataLabels>
            <cx:txPr>
              <a:bodyPr spcFirstLastPara="1" vertOverflow="ellipsis" horzOverflow="overflow" wrap="square" lIns="0" tIns="0" rIns="0" bIns="0" anchor="ctr" anchorCtr="1"/>
              <a:lstStyle/>
              <a:p>
                <a:pPr algn="ctr" rtl="0">
                  <a:defRPr>
                    <a:latin typeface="Arial" panose="020B0604020202020204" pitchFamily="34" charset="0"/>
                    <a:ea typeface="Arial" panose="020B0604020202020204" pitchFamily="34" charset="0"/>
                    <a:cs typeface="Arial" panose="020B0604020202020204" pitchFamily="34" charset="0"/>
                  </a:defRPr>
                </a:pPr>
                <a:endParaRPr lang="da-DK" sz="900" b="0" i="0" u="none" strike="noStrike" baseline="0">
                  <a:solidFill>
                    <a:srgbClr val="FFFFFF"/>
                  </a:solidFill>
                  <a:latin typeface="Arial" panose="020B0604020202020204" pitchFamily="34" charset="0"/>
                  <a:cs typeface="Arial" panose="020B0604020202020204" pitchFamily="34" charset="0"/>
                </a:endParaRPr>
              </a:p>
            </cx:txPr>
            <cx:visibility seriesName="0" categoryName="1" value="0"/>
            <cx:dataLabel idx="0">
              <cx:txPr>
                <a:bodyPr spcFirstLastPara="1" vertOverflow="ellipsis" horzOverflow="overflow" wrap="square" lIns="0" tIns="0" rIns="0" bIns="0" anchor="ctr" anchorCtr="1"/>
                <a:lstStyle/>
                <a:p>
                  <a:pPr algn="ctr" rtl="0">
                    <a:defRPr>
                      <a:solidFill>
                        <a:schemeClr val="tx1"/>
                      </a:solidFill>
                    </a:defRPr>
                  </a:pPr>
                  <a:r>
                    <a:rPr lang="da-DK" sz="900" b="0" i="0" u="none" strike="noStrike" baseline="0">
                      <a:solidFill>
                        <a:schemeClr val="tx1"/>
                      </a:solidFill>
                      <a:latin typeface="Arial" panose="020B0604020202020204" pitchFamily="34" charset="0"/>
                      <a:cs typeface="Arial" panose="020B0604020202020204" pitchFamily="34" charset="0"/>
                    </a:rPr>
                    <a:t>Refining</a:t>
                  </a:r>
                </a:p>
              </cx:txPr>
              <cx:visibility seriesName="0" categoryName="1" value="0"/>
            </cx:dataLabel>
            <cx:dataLabel idx="6">
              <cx:txPr>
                <a:bodyPr spcFirstLastPara="1" vertOverflow="ellipsis" horzOverflow="overflow" wrap="square" lIns="0" tIns="0" rIns="0" bIns="0" anchor="ctr" anchorCtr="1"/>
                <a:lstStyle/>
                <a:p>
                  <a:pPr algn="ctr" rtl="0">
                    <a:defRPr>
                      <a:solidFill>
                        <a:schemeClr val="tx1"/>
                      </a:solidFill>
                    </a:defRPr>
                  </a:pPr>
                  <a:r>
                    <a:rPr lang="da-DK" sz="900" b="0" i="0" u="none" strike="noStrike" baseline="0">
                      <a:solidFill>
                        <a:schemeClr val="tx1"/>
                      </a:solidFill>
                      <a:latin typeface="Arial" panose="020B0604020202020204" pitchFamily="34" charset="0"/>
                      <a:cs typeface="Arial" panose="020B0604020202020204" pitchFamily="34" charset="0"/>
                    </a:rPr>
                    <a:t>Power</a:t>
                  </a:r>
                </a:p>
              </cx:txPr>
              <cx:visibility seriesName="0" categoryName="1" value="0"/>
            </cx:dataLabel>
            <cx:dataLabel idx="12">
              <cx:txPr>
                <a:bodyPr spcFirstLastPara="1" vertOverflow="ellipsis" horzOverflow="overflow" wrap="square" lIns="0" tIns="0" rIns="0" bIns="0" anchor="ctr" anchorCtr="1"/>
                <a:lstStyle/>
                <a:p>
                  <a:pPr algn="ctr" rtl="0">
                    <a:defRPr>
                      <a:solidFill>
                        <a:schemeClr val="tx1"/>
                      </a:solidFill>
                    </a:defRPr>
                  </a:pPr>
                  <a:r>
                    <a:rPr lang="da-DK" sz="900" b="0" i="0" u="none" strike="noStrike" baseline="0">
                      <a:solidFill>
                        <a:schemeClr val="tx1"/>
                      </a:solidFill>
                      <a:latin typeface="Arial" panose="020B0604020202020204" pitchFamily="34" charset="0"/>
                      <a:cs typeface="Arial" panose="020B0604020202020204" pitchFamily="34" charset="0"/>
                    </a:rPr>
                    <a:t>CH4 grid inj.</a:t>
                  </a:r>
                </a:p>
              </cx:txPr>
              <cx:visibility seriesName="0" categoryName="1" value="0"/>
            </cx:dataLabel>
          </cx:dataLabels>
          <cx:dataId val="0"/>
          <cx:layoutPr>
            <cx:parentLabelLayout val="overlapping"/>
          </cx:layoutPr>
        </cx:series>
      </cx:plotAreaRegion>
    </cx:plotArea>
  </cx:chart>
</cx: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5.xml><?xml version="1.0" encoding="utf-8"?>
<cs:colorStyle xmlns:cs="http://schemas.microsoft.com/office/drawing/2012/chartStyle" xmlns:a="http://schemas.openxmlformats.org/drawingml/2006/main" meth="cycle" id="11">
  <a:schemeClr val="accent1"/>
  <a:schemeClr val="accent3"/>
  <a:schemeClr val="accent5"/>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0.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2.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3.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4.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5.xml><?xml version="1.0" encoding="utf-8"?>
<cs:chartStyle xmlns:cs="http://schemas.microsoft.com/office/drawing/2012/chartStyle" xmlns:a="http://schemas.openxmlformats.org/drawingml/2006/main" id="410">
  <cs:axisTitle>
    <cs:lnRef idx="0"/>
    <cs:fillRef idx="0"/>
    <cs:effectRef idx="0"/>
    <cs:fontRef idx="minor">
      <a:schemeClr val="tx1">
        <a:lumMod val="65000"/>
        <a:lumOff val="35000"/>
      </a:schemeClr>
    </cs:fontRef>
    <cs:spPr>
      <a:solidFill>
        <a:schemeClr val="bg1">
          <a:lumMod val="65000"/>
        </a:schemeClr>
      </a:solidFill>
      <a:ln w="19050">
        <a:solidFill>
          <a:schemeClr val="bg1"/>
        </a:solidFill>
      </a:ln>
    </cs:spPr>
    <cs:defRPr sz="9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cs:chartArea>
  <cs:dataLabel>
    <cs:lnRef idx="0"/>
    <cs:fillRef idx="0"/>
    <cs:effectRef idx="0"/>
    <cs:fontRef idx="minor">
      <a:schemeClr val="lt1"/>
    </cs:fontRef>
    <cs:defRPr sz="9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tx1"/>
    </cs:fontRef>
    <cs:spPr>
      <a:solidFill>
        <a:schemeClr val="phClr"/>
      </a:solidFill>
      <a:ln w="19050">
        <a:solidFill>
          <a:schemeClr val="lt1"/>
        </a:solidFill>
      </a:ln>
    </cs:spPr>
  </cs:dataPoint>
  <cs:dataPoint3D>
    <cs:lnRef idx="0"/>
    <cs:fillRef idx="0">
      <cs:styleClr val="auto"/>
    </cs:fillRef>
    <cs:effectRef idx="0"/>
    <cs:fontRef idx="minor">
      <a:schemeClr val="tx1"/>
    </cs:fontRef>
    <cs:spPr>
      <a:solidFill>
        <a:schemeClr val="phClr"/>
      </a:solidFill>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fillRef idx="0">
      <cs:styleClr val="auto"/>
    </cs:fillRef>
    <cs:effectRef idx="0"/>
    <cs:fontRef idx="minor">
      <a:schemeClr val="tx1"/>
    </cs:fontRef>
    <cs:spPr>
      <a:solidFill>
        <a:schemeClr val="phClr"/>
      </a:solidFill>
      <a:ln w="9525">
        <a:solidFill>
          <a:schemeClr val="lt1"/>
        </a:solidFill>
      </a:ln>
    </cs:spPr>
  </cs:dataPointMarker>
  <cs:dataPointMarkerLayout symbol="circle" size="5"/>
  <cs:dataPointWireframe>
    <cs:lnRef idx="0">
      <cs:styleClr val="auto"/>
    </cs:lnRef>
    <cs:fillRef idx="0"/>
    <cs:effectRef idx="0"/>
    <cs:fontRef idx="minor">
      <a:schemeClr val="tx1"/>
    </cs:fontRef>
    <cs:spPr>
      <a:ln w="2857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9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15000"/>
            <a:lumOff val="8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cs:seriesAxis>
  <cs:seriesLine>
    <cs:lnRef idx="0"/>
    <cs:fillRef idx="0"/>
    <cs:effectRef idx="0"/>
    <cs:fontRef idx="minor">
      <a:schemeClr val="tx1"/>
    </cs:fontRef>
    <cs:spPr>
      <a:ln w="9525" cap="flat">
        <a:solidFill>
          <a:srgbClr val="D9D9D9"/>
        </a:solidFill>
        <a:round/>
      </a:ln>
    </cs:spPr>
  </cs:seriesLine>
  <cs:title>
    <cs:lnRef idx="0"/>
    <cs:fillRef idx="0"/>
    <cs:effectRef idx="0"/>
    <cs:fontRef idx="minor">
      <a:schemeClr val="tx1">
        <a:lumMod val="65000"/>
        <a:lumOff val="35000"/>
      </a:schemeClr>
    </cs:fontRef>
    <cs:defRPr sz="140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9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cs:valueAxis>
  <cs:wall>
    <cs:lnRef idx="0"/>
    <cs:fillRef idx="0"/>
    <cs:effectRef idx="0"/>
    <cs:fontRef idx="minor">
      <a:schemeClr val="tx1"/>
    </cs:fontRef>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9.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dsholder til sidehoved 1">
            <a:extLst>
              <a:ext uri="{FF2B5EF4-FFF2-40B4-BE49-F238E27FC236}">
                <a16:creationId xmlns:a16="http://schemas.microsoft.com/office/drawing/2014/main" id="{A8E017F9-F1DF-3CF7-165D-AF0200435B76}"/>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da-DK"/>
          </a:p>
        </p:txBody>
      </p:sp>
      <p:sp>
        <p:nvSpPr>
          <p:cNvPr id="3" name="Pladsholder til dato 2">
            <a:extLst>
              <a:ext uri="{FF2B5EF4-FFF2-40B4-BE49-F238E27FC236}">
                <a16:creationId xmlns:a16="http://schemas.microsoft.com/office/drawing/2014/main" id="{B3C68D40-8DB6-831B-BA44-2A9313914253}"/>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D9768492-E9E2-4627-849A-7CAA332D0F38}" type="datetimeFigureOut">
              <a:rPr lang="da-DK" smtClean="0"/>
              <a:t>10-01-2024</a:t>
            </a:fld>
            <a:endParaRPr lang="da-DK"/>
          </a:p>
        </p:txBody>
      </p:sp>
      <p:sp>
        <p:nvSpPr>
          <p:cNvPr id="4" name="Pladsholder til sidefod 3">
            <a:extLst>
              <a:ext uri="{FF2B5EF4-FFF2-40B4-BE49-F238E27FC236}">
                <a16:creationId xmlns:a16="http://schemas.microsoft.com/office/drawing/2014/main" id="{3D7C6F34-07AD-1B43-FD66-A2892C0478EB}"/>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da-DK"/>
          </a:p>
        </p:txBody>
      </p:sp>
      <p:sp>
        <p:nvSpPr>
          <p:cNvPr id="5" name="Pladsholder til slidenummer 4">
            <a:extLst>
              <a:ext uri="{FF2B5EF4-FFF2-40B4-BE49-F238E27FC236}">
                <a16:creationId xmlns:a16="http://schemas.microsoft.com/office/drawing/2014/main" id="{1AB6D2C1-6AA6-E4A9-1571-9694A8349A23}"/>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6E1F5E2E-1FA9-40AC-A795-D5733025CE50}" type="slidenum">
              <a:rPr lang="da-DK" smtClean="0"/>
              <a:t>‹nr.›</a:t>
            </a:fld>
            <a:endParaRPr lang="da-DK"/>
          </a:p>
        </p:txBody>
      </p:sp>
    </p:spTree>
    <p:extLst>
      <p:ext uri="{BB962C8B-B14F-4D97-AF65-F5344CB8AC3E}">
        <p14:creationId xmlns:p14="http://schemas.microsoft.com/office/powerpoint/2010/main" val="139120109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4EA7702-4AE4-D546-8586-DF78AA40F571}" type="datetimeFigureOut">
              <a:rPr lang="en-US" smtClean="0"/>
              <a:t>1/10/2024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675E293-6D72-7A41-9C70-48D3D26FC9DF}" type="slidenum">
              <a:rPr lang="en-US" smtClean="0"/>
              <a:t>‹nr.›</a:t>
            </a:fld>
            <a:endParaRPr lang="en-US"/>
          </a:p>
        </p:txBody>
      </p:sp>
    </p:spTree>
    <p:extLst>
      <p:ext uri="{BB962C8B-B14F-4D97-AF65-F5344CB8AC3E}">
        <p14:creationId xmlns:p14="http://schemas.microsoft.com/office/powerpoint/2010/main" val="371112816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5.svg"/></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10.svg"/><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10.svg"/><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10.svg"/><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10.svg"/><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1.xml"/><Relationship Id="rId6" Type="http://schemas.openxmlformats.org/officeDocument/2006/relationships/image" Target="../media/image5.svg"/><Relationship Id="rId5" Type="http://schemas.openxmlformats.org/officeDocument/2006/relationships/image" Target="../media/image4.png"/><Relationship Id="rId4" Type="http://schemas.openxmlformats.org/officeDocument/2006/relationships/image" Target="../media/image8.svg"/></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10.svg"/><Relationship Id="rId2" Type="http://schemas.openxmlformats.org/officeDocument/2006/relationships/image" Target="../media/image9.png"/><Relationship Id="rId1" Type="http://schemas.openxmlformats.org/officeDocument/2006/relationships/slideMaster" Target="../slideMasters/slideMaster1.xml"/><Relationship Id="rId6" Type="http://schemas.openxmlformats.org/officeDocument/2006/relationships/hyperlink" Target="https://www.linkedin.com/company/eifo" TargetMode="External"/><Relationship Id="rId5" Type="http://schemas.openxmlformats.org/officeDocument/2006/relationships/hyperlink" Target="https://twitter.com/eifo_fond" TargetMode="External"/><Relationship Id="rId4" Type="http://schemas.openxmlformats.org/officeDocument/2006/relationships/hyperlink" Target="https://www.facebook.com/EIFOdk" TargetMode="Externa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10.svg"/><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10.svg"/><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12.svg"/><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12.svg"/><Relationship Id="rId2" Type="http://schemas.openxmlformats.org/officeDocument/2006/relationships/image" Target="../media/image11.png"/><Relationship Id="rId1" Type="http://schemas.openxmlformats.org/officeDocument/2006/relationships/slideMaster" Target="../slideMasters/slideMaster1.xml"/><Relationship Id="rId5" Type="http://schemas.openxmlformats.org/officeDocument/2006/relationships/image" Target="../media/image13.svg"/><Relationship Id="rId4" Type="http://schemas.openxmlformats.org/officeDocument/2006/relationships/image" Target="../media/image9.png"/></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10.svg"/><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15.svg"/><Relationship Id="rId2" Type="http://schemas.openxmlformats.org/officeDocument/2006/relationships/image" Target="../media/image14.png"/><Relationship Id="rId1" Type="http://schemas.openxmlformats.org/officeDocument/2006/relationships/slideMaster" Target="../slideMasters/slideMaster1.xml"/><Relationship Id="rId5" Type="http://schemas.openxmlformats.org/officeDocument/2006/relationships/image" Target="../media/image5.svg"/><Relationship Id="rId4" Type="http://schemas.openxmlformats.org/officeDocument/2006/relationships/image" Target="../media/image4.png"/></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Forside med basis form">
    <p:bg>
      <p:bgPr>
        <a:solidFill>
          <a:schemeClr val="accent1"/>
        </a:solidFill>
        <a:effectLst/>
      </p:bgPr>
    </p:bg>
    <p:spTree>
      <p:nvGrpSpPr>
        <p:cNvPr id="1" name=""/>
        <p:cNvGrpSpPr/>
        <p:nvPr/>
      </p:nvGrpSpPr>
      <p:grpSpPr>
        <a:xfrm>
          <a:off x="0" y="0"/>
          <a:ext cx="0" cy="0"/>
          <a:chOff x="0" y="0"/>
          <a:chExt cx="0" cy="0"/>
        </a:xfrm>
      </p:grpSpPr>
      <p:pic>
        <p:nvPicPr>
          <p:cNvPr id="12" name="Picture 11" descr="A picture containing text, businesscard, vector graphics, envelope&#10;&#10;Description automatically generated">
            <a:extLst>
              <a:ext uri="{FF2B5EF4-FFF2-40B4-BE49-F238E27FC236}">
                <a16:creationId xmlns:a16="http://schemas.microsoft.com/office/drawing/2014/main" id="{77B5D818-6C05-77A3-C7AE-8ABA75EF9E3F}"/>
              </a:ext>
            </a:extLst>
          </p:cNvPr>
          <p:cNvPicPr>
            <a:picLocks noChangeAspect="1"/>
          </p:cNvPicPr>
          <p:nvPr userDrawn="1"/>
        </p:nvPicPr>
        <p:blipFill>
          <a:blip r:embed="rId2"/>
          <a:stretch>
            <a:fillRect/>
          </a:stretch>
        </p:blipFill>
        <p:spPr>
          <a:xfrm>
            <a:off x="7038975" y="0"/>
            <a:ext cx="4724400" cy="6858000"/>
          </a:xfrm>
          <a:prstGeom prst="rect">
            <a:avLst/>
          </a:prstGeom>
        </p:spPr>
      </p:pic>
      <p:pic>
        <p:nvPicPr>
          <p:cNvPr id="6" name="Graphic 5">
            <a:extLst>
              <a:ext uri="{FF2B5EF4-FFF2-40B4-BE49-F238E27FC236}">
                <a16:creationId xmlns:a16="http://schemas.microsoft.com/office/drawing/2014/main" id="{FC73C665-8231-D2F8-DCA8-28A66DFDBB1E}"/>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11024213" y="432000"/>
            <a:ext cx="734400" cy="378216"/>
          </a:xfrm>
          <a:prstGeom prst="rect">
            <a:avLst/>
          </a:prstGeom>
        </p:spPr>
      </p:pic>
      <p:sp>
        <p:nvSpPr>
          <p:cNvPr id="4" name="Title 1">
            <a:extLst>
              <a:ext uri="{FF2B5EF4-FFF2-40B4-BE49-F238E27FC236}">
                <a16:creationId xmlns:a16="http://schemas.microsoft.com/office/drawing/2014/main" id="{671521CE-E86C-519E-43A3-45904C032260}"/>
              </a:ext>
            </a:extLst>
          </p:cNvPr>
          <p:cNvSpPr>
            <a:spLocks noGrp="1"/>
          </p:cNvSpPr>
          <p:nvPr>
            <p:ph type="ctrTitle" hasCustomPrompt="1"/>
          </p:nvPr>
        </p:nvSpPr>
        <p:spPr>
          <a:xfrm>
            <a:off x="431800" y="3429000"/>
            <a:ext cx="6607175" cy="2039295"/>
          </a:xfrm>
        </p:spPr>
        <p:txBody>
          <a:bodyPr anchor="b" anchorCtr="0">
            <a:noAutofit/>
          </a:bodyPr>
          <a:lstStyle>
            <a:lvl1pPr algn="l">
              <a:lnSpc>
                <a:spcPct val="100000"/>
              </a:lnSpc>
              <a:defRPr sz="4800">
                <a:solidFill>
                  <a:schemeClr val="tx1"/>
                </a:solidFill>
              </a:defRPr>
            </a:lvl1pPr>
          </a:lstStyle>
          <a:p>
            <a:r>
              <a:rPr lang="en-GB" err="1"/>
              <a:t>Overskrift</a:t>
            </a:r>
            <a:br>
              <a:rPr lang="en-GB"/>
            </a:br>
            <a:r>
              <a:rPr lang="en-GB"/>
              <a:t>max 2 </a:t>
            </a:r>
            <a:r>
              <a:rPr lang="en-GB" err="1"/>
              <a:t>linjer</a:t>
            </a:r>
            <a:endParaRPr lang="en-US"/>
          </a:p>
        </p:txBody>
      </p:sp>
      <p:sp>
        <p:nvSpPr>
          <p:cNvPr id="5" name="Subtitle 2">
            <a:extLst>
              <a:ext uri="{FF2B5EF4-FFF2-40B4-BE49-F238E27FC236}">
                <a16:creationId xmlns:a16="http://schemas.microsoft.com/office/drawing/2014/main" id="{15C02FC2-2542-3C2F-32FF-09CF013EEBDD}"/>
              </a:ext>
            </a:extLst>
          </p:cNvPr>
          <p:cNvSpPr>
            <a:spLocks noGrp="1"/>
          </p:cNvSpPr>
          <p:nvPr>
            <p:ph type="subTitle" idx="1" hasCustomPrompt="1"/>
          </p:nvPr>
        </p:nvSpPr>
        <p:spPr>
          <a:xfrm>
            <a:off x="431800" y="5468295"/>
            <a:ext cx="6607175" cy="394494"/>
          </a:xfrm>
        </p:spPr>
        <p:txBody>
          <a:bodyPr anchor="t" anchorCtr="0">
            <a:noAutofit/>
          </a:bodyPr>
          <a:lstStyle>
            <a:lvl1pPr marL="0" indent="0" algn="l">
              <a:lnSpc>
                <a:spcPts val="2200"/>
              </a:lnSpc>
              <a:buNone/>
              <a:defRPr sz="16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err="1"/>
              <a:t>Tekst</a:t>
            </a:r>
            <a:r>
              <a:rPr lang="en-GB"/>
              <a:t>/</a:t>
            </a:r>
            <a:r>
              <a:rPr lang="en-GB" err="1"/>
              <a:t>dato</a:t>
            </a:r>
            <a:endParaRPr lang="en-US"/>
          </a:p>
        </p:txBody>
      </p:sp>
      <p:sp>
        <p:nvSpPr>
          <p:cNvPr id="2" name="Slide Number Placeholder 5">
            <a:extLst>
              <a:ext uri="{FF2B5EF4-FFF2-40B4-BE49-F238E27FC236}">
                <a16:creationId xmlns:a16="http://schemas.microsoft.com/office/drawing/2014/main" id="{461C7B65-F15F-6C6A-0577-E795D9894BEC}"/>
              </a:ext>
            </a:extLst>
          </p:cNvPr>
          <p:cNvSpPr>
            <a:spLocks noGrp="1"/>
          </p:cNvSpPr>
          <p:nvPr>
            <p:ph type="sldNum" sz="quarter" idx="4"/>
          </p:nvPr>
        </p:nvSpPr>
        <p:spPr>
          <a:xfrm>
            <a:off x="10815637" y="6064613"/>
            <a:ext cx="942976" cy="360000"/>
          </a:xfrm>
          <a:prstGeom prst="rect">
            <a:avLst/>
          </a:prstGeom>
        </p:spPr>
        <p:txBody>
          <a:bodyPr vert="horz" lIns="0" tIns="0" rIns="0" bIns="0" rtlCol="0" anchor="b" anchorCtr="0"/>
          <a:lstStyle>
            <a:lvl1pPr algn="r">
              <a:defRPr sz="800" b="0" i="0">
                <a:solidFill>
                  <a:schemeClr val="bg1"/>
                </a:solidFill>
                <a:latin typeface="Eifont" pitchFamily="2" charset="77"/>
              </a:defRPr>
            </a:lvl1pPr>
          </a:lstStyle>
          <a:p>
            <a:r>
              <a:rPr lang="en-US"/>
              <a:t>S. </a:t>
            </a:r>
            <a:fld id="{E68BB47B-6AA6-7343-BE79-ECEFD83B2C88}" type="slidenum">
              <a:rPr lang="en-US" smtClean="0"/>
              <a:pPr/>
              <a:t>‹nr.›</a:t>
            </a:fld>
            <a:endParaRPr lang="en-US"/>
          </a:p>
        </p:txBody>
      </p:sp>
    </p:spTree>
    <p:extLst>
      <p:ext uri="{BB962C8B-B14F-4D97-AF65-F5344CB8AC3E}">
        <p14:creationId xmlns:p14="http://schemas.microsoft.com/office/powerpoint/2010/main" val="2760497502"/>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Breaker 3 m. 5. element">
    <p:bg>
      <p:bgPr>
        <a:solidFill>
          <a:schemeClr val="accent3"/>
        </a:solidFill>
        <a:effectLst/>
      </p:bgPr>
    </p:bg>
    <p:spTree>
      <p:nvGrpSpPr>
        <p:cNvPr id="1" name=""/>
        <p:cNvGrpSpPr/>
        <p:nvPr/>
      </p:nvGrpSpPr>
      <p:grpSpPr>
        <a:xfrm>
          <a:off x="0" y="0"/>
          <a:ext cx="0" cy="0"/>
          <a:chOff x="0" y="0"/>
          <a:chExt cx="0" cy="0"/>
        </a:xfrm>
      </p:grpSpPr>
      <p:sp>
        <p:nvSpPr>
          <p:cNvPr id="10" name="Kombinationstegning: figur 9">
            <a:extLst>
              <a:ext uri="{FF2B5EF4-FFF2-40B4-BE49-F238E27FC236}">
                <a16:creationId xmlns:a16="http://schemas.microsoft.com/office/drawing/2014/main" id="{17A181FE-2F01-88FA-F08A-7668EFF27D3F}"/>
              </a:ext>
            </a:extLst>
          </p:cNvPr>
          <p:cNvSpPr/>
          <p:nvPr/>
        </p:nvSpPr>
        <p:spPr>
          <a:xfrm>
            <a:off x="-10667" y="0"/>
            <a:ext cx="3159569" cy="6871207"/>
          </a:xfrm>
          <a:custGeom>
            <a:avLst/>
            <a:gdLst>
              <a:gd name="connsiteX0" fmla="*/ 3159570 w 3159569"/>
              <a:gd name="connsiteY0" fmla="*/ 0 h 6871207"/>
              <a:gd name="connsiteX1" fmla="*/ 3159570 w 3159569"/>
              <a:gd name="connsiteY1" fmla="*/ 6871208 h 6871207"/>
              <a:gd name="connsiteX2" fmla="*/ 10668 w 3159569"/>
              <a:gd name="connsiteY2" fmla="*/ 6871208 h 6871207"/>
              <a:gd name="connsiteX3" fmla="*/ 10668 w 3159569"/>
              <a:gd name="connsiteY3" fmla="*/ 6863588 h 6871207"/>
              <a:gd name="connsiteX4" fmla="*/ 0 w 3159569"/>
              <a:gd name="connsiteY4" fmla="*/ 6863588 h 6871207"/>
              <a:gd name="connsiteX5" fmla="*/ 10668 w 3159569"/>
              <a:gd name="connsiteY5" fmla="*/ 6853301 h 6871207"/>
              <a:gd name="connsiteX6" fmla="*/ 10668 w 3159569"/>
              <a:gd name="connsiteY6" fmla="*/ 0 h 6871207"/>
              <a:gd name="connsiteX7" fmla="*/ 3159570 w 3159569"/>
              <a:gd name="connsiteY7" fmla="*/ 0 h 68712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59569" h="6871207">
                <a:moveTo>
                  <a:pt x="3159570" y="0"/>
                </a:moveTo>
                <a:lnTo>
                  <a:pt x="3159570" y="6871208"/>
                </a:lnTo>
                <a:lnTo>
                  <a:pt x="10668" y="6871208"/>
                </a:lnTo>
                <a:lnTo>
                  <a:pt x="10668" y="6863588"/>
                </a:lnTo>
                <a:lnTo>
                  <a:pt x="0" y="6863588"/>
                </a:lnTo>
                <a:lnTo>
                  <a:pt x="10668" y="6853301"/>
                </a:lnTo>
                <a:lnTo>
                  <a:pt x="10668" y="0"/>
                </a:lnTo>
                <a:lnTo>
                  <a:pt x="3159570" y="0"/>
                </a:lnTo>
                <a:close/>
              </a:path>
            </a:pathLst>
          </a:custGeom>
          <a:solidFill>
            <a:srgbClr val="EBEBD7"/>
          </a:solidFill>
          <a:ln w="6350" cap="flat">
            <a:noFill/>
            <a:prstDash val="solid"/>
            <a:miter/>
          </a:ln>
        </p:spPr>
        <p:txBody>
          <a:bodyPr rtlCol="0" anchor="ctr"/>
          <a:lstStyle/>
          <a:p>
            <a:endParaRPr lang="da-DK"/>
          </a:p>
        </p:txBody>
      </p:sp>
      <p:sp>
        <p:nvSpPr>
          <p:cNvPr id="11" name="Kombinationstegning: figur 10">
            <a:extLst>
              <a:ext uri="{FF2B5EF4-FFF2-40B4-BE49-F238E27FC236}">
                <a16:creationId xmlns:a16="http://schemas.microsoft.com/office/drawing/2014/main" id="{6EC132B9-6F67-5593-3EFF-A4493AB62F5A}"/>
              </a:ext>
            </a:extLst>
          </p:cNvPr>
          <p:cNvSpPr/>
          <p:nvPr/>
        </p:nvSpPr>
        <p:spPr>
          <a:xfrm>
            <a:off x="3148901" y="0"/>
            <a:ext cx="9043098" cy="6871207"/>
          </a:xfrm>
          <a:custGeom>
            <a:avLst/>
            <a:gdLst>
              <a:gd name="connsiteX0" fmla="*/ 9043098 w 9043098"/>
              <a:gd name="connsiteY0" fmla="*/ 2797175 h 6871207"/>
              <a:gd name="connsiteX1" fmla="*/ 9043098 w 9043098"/>
              <a:gd name="connsiteY1" fmla="*/ 673037 h 6871207"/>
              <a:gd name="connsiteX2" fmla="*/ 9043098 w 9043098"/>
              <a:gd name="connsiteY2" fmla="*/ 0 h 6871207"/>
              <a:gd name="connsiteX3" fmla="*/ 0 w 9043098"/>
              <a:gd name="connsiteY3" fmla="*/ 0 h 6871207"/>
              <a:gd name="connsiteX4" fmla="*/ 0 w 9043098"/>
              <a:gd name="connsiteY4" fmla="*/ 419164 h 6871207"/>
              <a:gd name="connsiteX5" fmla="*/ 0 w 9043098"/>
              <a:gd name="connsiteY5" fmla="*/ 6229604 h 6871207"/>
              <a:gd name="connsiteX6" fmla="*/ 0 w 9043098"/>
              <a:gd name="connsiteY6" fmla="*/ 6863588 h 6871207"/>
              <a:gd name="connsiteX7" fmla="*/ 0 w 9043098"/>
              <a:gd name="connsiteY7" fmla="*/ 6871208 h 6871207"/>
              <a:gd name="connsiteX8" fmla="*/ 9043098 w 9043098"/>
              <a:gd name="connsiteY8" fmla="*/ 6871208 h 6871207"/>
              <a:gd name="connsiteX9" fmla="*/ 9043098 w 9043098"/>
              <a:gd name="connsiteY9" fmla="*/ 6863588 h 6871207"/>
              <a:gd name="connsiteX10" fmla="*/ 9043098 w 9043098"/>
              <a:gd name="connsiteY10" fmla="*/ 6852603 h 6871207"/>
              <a:gd name="connsiteX11" fmla="*/ 9043098 w 9043098"/>
              <a:gd name="connsiteY11" fmla="*/ 2797175 h 68712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9043098" h="6871207">
                <a:moveTo>
                  <a:pt x="9043098" y="2797175"/>
                </a:moveTo>
                <a:lnTo>
                  <a:pt x="9043098" y="673037"/>
                </a:lnTo>
                <a:lnTo>
                  <a:pt x="9043098" y="0"/>
                </a:lnTo>
                <a:lnTo>
                  <a:pt x="0" y="0"/>
                </a:lnTo>
                <a:lnTo>
                  <a:pt x="0" y="419164"/>
                </a:lnTo>
                <a:lnTo>
                  <a:pt x="0" y="6229604"/>
                </a:lnTo>
                <a:lnTo>
                  <a:pt x="0" y="6863588"/>
                </a:lnTo>
                <a:lnTo>
                  <a:pt x="0" y="6871208"/>
                </a:lnTo>
                <a:lnTo>
                  <a:pt x="9043098" y="6871208"/>
                </a:lnTo>
                <a:lnTo>
                  <a:pt x="9043098" y="6863588"/>
                </a:lnTo>
                <a:lnTo>
                  <a:pt x="9043098" y="6852603"/>
                </a:lnTo>
                <a:lnTo>
                  <a:pt x="9043098" y="2797175"/>
                </a:lnTo>
                <a:close/>
              </a:path>
            </a:pathLst>
          </a:custGeom>
          <a:solidFill>
            <a:srgbClr val="EBEBD7"/>
          </a:solidFill>
          <a:ln w="6350" cap="flat">
            <a:noFill/>
            <a:prstDash val="solid"/>
            <a:miter/>
          </a:ln>
        </p:spPr>
        <p:txBody>
          <a:bodyPr rtlCol="0" anchor="ctr"/>
          <a:lstStyle/>
          <a:p>
            <a:endParaRPr lang="da-DK"/>
          </a:p>
        </p:txBody>
      </p:sp>
      <p:sp>
        <p:nvSpPr>
          <p:cNvPr id="12" name="Kombinationstegning: figur 11">
            <a:extLst>
              <a:ext uri="{FF2B5EF4-FFF2-40B4-BE49-F238E27FC236}">
                <a16:creationId xmlns:a16="http://schemas.microsoft.com/office/drawing/2014/main" id="{E9EB24CA-7F96-0E80-ED6A-07354FC161A2}"/>
              </a:ext>
            </a:extLst>
          </p:cNvPr>
          <p:cNvSpPr/>
          <p:nvPr/>
        </p:nvSpPr>
        <p:spPr>
          <a:xfrm>
            <a:off x="3148901" y="419163"/>
            <a:ext cx="9043098" cy="6444424"/>
          </a:xfrm>
          <a:custGeom>
            <a:avLst/>
            <a:gdLst>
              <a:gd name="connsiteX0" fmla="*/ 9043098 w 9043098"/>
              <a:gd name="connsiteY0" fmla="*/ 2378012 h 6444424"/>
              <a:gd name="connsiteX1" fmla="*/ 8320088 w 9043098"/>
              <a:gd name="connsiteY1" fmla="*/ 989330 h 6444424"/>
              <a:gd name="connsiteX2" fmla="*/ 5932868 w 9043098"/>
              <a:gd name="connsiteY2" fmla="*/ 3365 h 6444424"/>
              <a:gd name="connsiteX3" fmla="*/ 4191254 w 9043098"/>
              <a:gd name="connsiteY3" fmla="*/ 659701 h 6444424"/>
              <a:gd name="connsiteX4" fmla="*/ 477329 w 9043098"/>
              <a:gd name="connsiteY4" fmla="*/ 477203 h 6444424"/>
              <a:gd name="connsiteX5" fmla="*/ 448437 w 9043098"/>
              <a:gd name="connsiteY5" fmla="*/ 448437 h 6444424"/>
              <a:gd name="connsiteX6" fmla="*/ 0 w 9043098"/>
              <a:gd name="connsiteY6" fmla="*/ 0 h 6444424"/>
              <a:gd name="connsiteX7" fmla="*/ 0 w 9043098"/>
              <a:gd name="connsiteY7" fmla="*/ 6444425 h 6444424"/>
              <a:gd name="connsiteX8" fmla="*/ 9043098 w 9043098"/>
              <a:gd name="connsiteY8" fmla="*/ 6433439 h 6444424"/>
              <a:gd name="connsiteX9" fmla="*/ 9043098 w 9043098"/>
              <a:gd name="connsiteY9" fmla="*/ 2378012 h 64444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043098" h="6444424">
                <a:moveTo>
                  <a:pt x="9043098" y="2378012"/>
                </a:moveTo>
                <a:cubicBezTo>
                  <a:pt x="8926195" y="1850390"/>
                  <a:pt x="8672068" y="1374394"/>
                  <a:pt x="8320088" y="989330"/>
                </a:cubicBezTo>
                <a:cubicBezTo>
                  <a:pt x="7734681" y="348678"/>
                  <a:pt x="6878511" y="-40259"/>
                  <a:pt x="5932868" y="3365"/>
                </a:cubicBezTo>
                <a:cubicBezTo>
                  <a:pt x="5278120" y="33528"/>
                  <a:pt x="4697413" y="304165"/>
                  <a:pt x="4191254" y="659701"/>
                </a:cubicBezTo>
                <a:cubicBezTo>
                  <a:pt x="3031998" y="1473899"/>
                  <a:pt x="1485075" y="1479423"/>
                  <a:pt x="477329" y="477203"/>
                </a:cubicBezTo>
                <a:cubicBezTo>
                  <a:pt x="467677" y="467614"/>
                  <a:pt x="458026" y="458025"/>
                  <a:pt x="448437" y="448437"/>
                </a:cubicBezTo>
                <a:lnTo>
                  <a:pt x="0" y="0"/>
                </a:lnTo>
                <a:lnTo>
                  <a:pt x="0" y="6444425"/>
                </a:lnTo>
                <a:lnTo>
                  <a:pt x="9043098" y="6433439"/>
                </a:lnTo>
                <a:lnTo>
                  <a:pt x="9043098" y="2378012"/>
                </a:lnTo>
                <a:close/>
              </a:path>
            </a:pathLst>
          </a:custGeom>
          <a:solidFill>
            <a:srgbClr val="AFC0AA"/>
          </a:solidFill>
          <a:ln w="6350" cap="flat">
            <a:noFill/>
            <a:prstDash val="solid"/>
            <a:miter/>
          </a:ln>
        </p:spPr>
        <p:txBody>
          <a:bodyPr rtlCol="0" anchor="ctr"/>
          <a:lstStyle/>
          <a:p>
            <a:endParaRPr lang="da-DK"/>
          </a:p>
        </p:txBody>
      </p:sp>
      <p:sp>
        <p:nvSpPr>
          <p:cNvPr id="13" name="Kombinationstegning: figur 12">
            <a:extLst>
              <a:ext uri="{FF2B5EF4-FFF2-40B4-BE49-F238E27FC236}">
                <a16:creationId xmlns:a16="http://schemas.microsoft.com/office/drawing/2014/main" id="{6C696A15-8743-A9C6-CB60-BFEFC2D6C74B}"/>
              </a:ext>
            </a:extLst>
          </p:cNvPr>
          <p:cNvSpPr/>
          <p:nvPr/>
        </p:nvSpPr>
        <p:spPr>
          <a:xfrm>
            <a:off x="3148901" y="673036"/>
            <a:ext cx="9043098" cy="6190551"/>
          </a:xfrm>
          <a:custGeom>
            <a:avLst/>
            <a:gdLst>
              <a:gd name="connsiteX0" fmla="*/ 9043098 w 9043098"/>
              <a:gd name="connsiteY0" fmla="*/ 0 h 6190551"/>
              <a:gd name="connsiteX1" fmla="*/ 9043098 w 9043098"/>
              <a:gd name="connsiteY1" fmla="*/ 6190552 h 6190551"/>
              <a:gd name="connsiteX2" fmla="*/ 0 w 9043098"/>
              <a:gd name="connsiteY2" fmla="*/ 6190552 h 6190551"/>
              <a:gd name="connsiteX3" fmla="*/ 0 w 9043098"/>
              <a:gd name="connsiteY3" fmla="*/ 5556568 h 6190551"/>
              <a:gd name="connsiteX4" fmla="*/ 3030347 w 9043098"/>
              <a:gd name="connsiteY4" fmla="*/ 2526221 h 6190551"/>
              <a:gd name="connsiteX5" fmla="*/ 5368100 w 9043098"/>
              <a:gd name="connsiteY5" fmla="*/ 3738372 h 6190551"/>
              <a:gd name="connsiteX6" fmla="*/ 8320088 w 9043098"/>
              <a:gd name="connsiteY6" fmla="*/ 735457 h 6190551"/>
              <a:gd name="connsiteX7" fmla="*/ 9043098 w 9043098"/>
              <a:gd name="connsiteY7" fmla="*/ 0 h 61905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043098" h="6190551">
                <a:moveTo>
                  <a:pt x="9043098" y="0"/>
                </a:moveTo>
                <a:lnTo>
                  <a:pt x="9043098" y="6190552"/>
                </a:lnTo>
                <a:lnTo>
                  <a:pt x="0" y="6190552"/>
                </a:lnTo>
                <a:lnTo>
                  <a:pt x="0" y="5556568"/>
                </a:lnTo>
                <a:lnTo>
                  <a:pt x="3030347" y="2526221"/>
                </a:lnTo>
                <a:lnTo>
                  <a:pt x="5368100" y="3738372"/>
                </a:lnTo>
                <a:lnTo>
                  <a:pt x="8320088" y="735457"/>
                </a:lnTo>
                <a:lnTo>
                  <a:pt x="9043098" y="0"/>
                </a:lnTo>
                <a:close/>
              </a:path>
            </a:pathLst>
          </a:custGeom>
          <a:solidFill>
            <a:srgbClr val="4E644B"/>
          </a:solidFill>
          <a:ln w="6350" cap="flat">
            <a:noFill/>
            <a:prstDash val="solid"/>
            <a:miter/>
          </a:ln>
        </p:spPr>
        <p:txBody>
          <a:bodyPr rtlCol="0" anchor="ctr"/>
          <a:lstStyle/>
          <a:p>
            <a:endParaRPr lang="da-DK"/>
          </a:p>
        </p:txBody>
      </p:sp>
      <p:sp>
        <p:nvSpPr>
          <p:cNvPr id="14" name="Kombinationstegning: figur 13">
            <a:extLst>
              <a:ext uri="{FF2B5EF4-FFF2-40B4-BE49-F238E27FC236}">
                <a16:creationId xmlns:a16="http://schemas.microsoft.com/office/drawing/2014/main" id="{70603C1B-6D55-59B7-AF59-07C229678FFF}"/>
              </a:ext>
            </a:extLst>
          </p:cNvPr>
          <p:cNvSpPr/>
          <p:nvPr/>
        </p:nvSpPr>
        <p:spPr>
          <a:xfrm>
            <a:off x="-10667" y="2051430"/>
            <a:ext cx="4717732" cy="4812157"/>
          </a:xfrm>
          <a:custGeom>
            <a:avLst/>
            <a:gdLst>
              <a:gd name="connsiteX0" fmla="*/ 4717733 w 4717732"/>
              <a:gd name="connsiteY0" fmla="*/ 1759077 h 4812157"/>
              <a:gd name="connsiteX1" fmla="*/ 4717733 w 4717732"/>
              <a:gd name="connsiteY1" fmla="*/ 4812157 h 4812157"/>
              <a:gd name="connsiteX2" fmla="*/ 0 w 4717732"/>
              <a:gd name="connsiteY2" fmla="*/ 4812157 h 4812157"/>
              <a:gd name="connsiteX3" fmla="*/ 10668 w 4717732"/>
              <a:gd name="connsiteY3" fmla="*/ 4801870 h 4812157"/>
              <a:gd name="connsiteX4" fmla="*/ 10668 w 4717732"/>
              <a:gd name="connsiteY4" fmla="*/ 2599817 h 4812157"/>
              <a:gd name="connsiteX5" fmla="*/ 1143635 w 4717732"/>
              <a:gd name="connsiteY5" fmla="*/ 2085022 h 4812157"/>
              <a:gd name="connsiteX6" fmla="*/ 1861058 w 4717732"/>
              <a:gd name="connsiteY6" fmla="*/ 1759077 h 4812157"/>
              <a:gd name="connsiteX7" fmla="*/ 1861058 w 4717732"/>
              <a:gd name="connsiteY7" fmla="*/ 0 h 4812157"/>
              <a:gd name="connsiteX8" fmla="*/ 3159570 w 4717732"/>
              <a:gd name="connsiteY8" fmla="*/ 799592 h 4812157"/>
              <a:gd name="connsiteX9" fmla="*/ 4717733 w 4717732"/>
              <a:gd name="connsiteY9" fmla="*/ 1759077 h 48121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717732" h="4812157">
                <a:moveTo>
                  <a:pt x="4717733" y="1759077"/>
                </a:moveTo>
                <a:lnTo>
                  <a:pt x="4717733" y="4812157"/>
                </a:lnTo>
                <a:lnTo>
                  <a:pt x="0" y="4812157"/>
                </a:lnTo>
                <a:lnTo>
                  <a:pt x="10668" y="4801870"/>
                </a:lnTo>
                <a:lnTo>
                  <a:pt x="10668" y="2599817"/>
                </a:lnTo>
                <a:lnTo>
                  <a:pt x="1143635" y="2085022"/>
                </a:lnTo>
                <a:lnTo>
                  <a:pt x="1861058" y="1759077"/>
                </a:lnTo>
                <a:lnTo>
                  <a:pt x="1861058" y="0"/>
                </a:lnTo>
                <a:lnTo>
                  <a:pt x="3159570" y="799592"/>
                </a:lnTo>
                <a:lnTo>
                  <a:pt x="4717733" y="1759077"/>
                </a:lnTo>
                <a:close/>
              </a:path>
            </a:pathLst>
          </a:custGeom>
          <a:solidFill>
            <a:srgbClr val="234432"/>
          </a:solidFill>
          <a:ln w="6350" cap="flat">
            <a:noFill/>
            <a:prstDash val="solid"/>
            <a:miter/>
          </a:ln>
        </p:spPr>
        <p:txBody>
          <a:bodyPr rtlCol="0" anchor="ctr"/>
          <a:lstStyle/>
          <a:p>
            <a:endParaRPr lang="da-DK"/>
          </a:p>
        </p:txBody>
      </p:sp>
      <p:sp>
        <p:nvSpPr>
          <p:cNvPr id="15" name="Kombinationstegning: figur 14">
            <a:extLst>
              <a:ext uri="{FF2B5EF4-FFF2-40B4-BE49-F238E27FC236}">
                <a16:creationId xmlns:a16="http://schemas.microsoft.com/office/drawing/2014/main" id="{F9C32E51-1FD8-C52F-185F-EAC3A2637720}"/>
              </a:ext>
            </a:extLst>
          </p:cNvPr>
          <p:cNvSpPr/>
          <p:nvPr/>
        </p:nvSpPr>
        <p:spPr>
          <a:xfrm>
            <a:off x="0" y="2958464"/>
            <a:ext cx="1132966" cy="3905123"/>
          </a:xfrm>
          <a:custGeom>
            <a:avLst/>
            <a:gdLst>
              <a:gd name="connsiteX0" fmla="*/ 1132967 w 1132966"/>
              <a:gd name="connsiteY0" fmla="*/ 0 h 3905123"/>
              <a:gd name="connsiteX1" fmla="*/ 1132967 w 1132966"/>
              <a:gd name="connsiteY1" fmla="*/ 3905123 h 3905123"/>
              <a:gd name="connsiteX2" fmla="*/ 561340 w 1132966"/>
              <a:gd name="connsiteY2" fmla="*/ 3355023 h 3905123"/>
              <a:gd name="connsiteX3" fmla="*/ 0 w 1132966"/>
              <a:gd name="connsiteY3" fmla="*/ 3894836 h 3905123"/>
              <a:gd name="connsiteX4" fmla="*/ 0 w 1132966"/>
              <a:gd name="connsiteY4" fmla="*/ 10351 h 3905123"/>
              <a:gd name="connsiteX5" fmla="*/ 561340 w 1132966"/>
              <a:gd name="connsiteY5" fmla="*/ 554863 h 3905123"/>
              <a:gd name="connsiteX6" fmla="*/ 1132967 w 1132966"/>
              <a:gd name="connsiteY6" fmla="*/ 0 h 39051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32966" h="3905123">
                <a:moveTo>
                  <a:pt x="1132967" y="0"/>
                </a:moveTo>
                <a:lnTo>
                  <a:pt x="1132967" y="3905123"/>
                </a:lnTo>
                <a:lnTo>
                  <a:pt x="561340" y="3355023"/>
                </a:lnTo>
                <a:lnTo>
                  <a:pt x="0" y="3894836"/>
                </a:lnTo>
                <a:lnTo>
                  <a:pt x="0" y="10351"/>
                </a:lnTo>
                <a:lnTo>
                  <a:pt x="561340" y="554863"/>
                </a:lnTo>
                <a:lnTo>
                  <a:pt x="1132967" y="0"/>
                </a:lnTo>
                <a:close/>
              </a:path>
            </a:pathLst>
          </a:custGeom>
          <a:solidFill>
            <a:srgbClr val="4E644B"/>
          </a:solidFill>
          <a:ln w="6350" cap="flat">
            <a:noFill/>
            <a:prstDash val="solid"/>
            <a:miter/>
          </a:ln>
        </p:spPr>
        <p:txBody>
          <a:bodyPr rtlCol="0" anchor="ctr"/>
          <a:lstStyle/>
          <a:p>
            <a:endParaRPr lang="da-DK"/>
          </a:p>
        </p:txBody>
      </p:sp>
      <p:sp>
        <p:nvSpPr>
          <p:cNvPr id="6" name="Kombinationstegning: figur 5">
            <a:extLst>
              <a:ext uri="{FF2B5EF4-FFF2-40B4-BE49-F238E27FC236}">
                <a16:creationId xmlns:a16="http://schemas.microsoft.com/office/drawing/2014/main" id="{9AC2BE9E-5961-0209-2388-7912219A5962}"/>
              </a:ext>
            </a:extLst>
          </p:cNvPr>
          <p:cNvSpPr/>
          <p:nvPr userDrawn="1"/>
        </p:nvSpPr>
        <p:spPr>
          <a:xfrm>
            <a:off x="1" y="5865964"/>
            <a:ext cx="1415520" cy="996863"/>
          </a:xfrm>
          <a:custGeom>
            <a:avLst/>
            <a:gdLst>
              <a:gd name="connsiteX0" fmla="*/ 0 w 1415520"/>
              <a:gd name="connsiteY0" fmla="*/ 0 h 996863"/>
              <a:gd name="connsiteX1" fmla="*/ 1132967 w 1415520"/>
              <a:gd name="connsiteY1" fmla="*/ 559372 h 996863"/>
              <a:gd name="connsiteX2" fmla="*/ 1387827 w 1415520"/>
              <a:gd name="connsiteY2" fmla="*/ 934415 h 996863"/>
              <a:gd name="connsiteX3" fmla="*/ 1415520 w 1415520"/>
              <a:gd name="connsiteY3" fmla="*/ 996863 h 996863"/>
              <a:gd name="connsiteX4" fmla="*/ 0 w 1415520"/>
              <a:gd name="connsiteY4" fmla="*/ 996863 h 99686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15520" h="996863">
                <a:moveTo>
                  <a:pt x="0" y="0"/>
                </a:moveTo>
                <a:cubicBezTo>
                  <a:pt x="449263" y="33973"/>
                  <a:pt x="849630" y="243142"/>
                  <a:pt x="1132967" y="559372"/>
                </a:cubicBezTo>
                <a:cubicBezTo>
                  <a:pt x="1233742" y="671863"/>
                  <a:pt x="1319720" y="797899"/>
                  <a:pt x="1387827" y="934415"/>
                </a:cubicBezTo>
                <a:lnTo>
                  <a:pt x="1415520" y="996863"/>
                </a:lnTo>
                <a:lnTo>
                  <a:pt x="0" y="996863"/>
                </a:lnTo>
                <a:close/>
              </a:path>
            </a:pathLst>
          </a:custGeom>
          <a:solidFill>
            <a:srgbClr val="AFC0AA"/>
          </a:solidFill>
          <a:ln w="6350" cap="flat">
            <a:noFill/>
            <a:prstDash val="solid"/>
            <a:miter/>
          </a:ln>
        </p:spPr>
        <p:txBody>
          <a:bodyPr wrap="square" rtlCol="0" anchor="ctr">
            <a:noAutofit/>
          </a:bodyPr>
          <a:lstStyle/>
          <a:p>
            <a:endParaRPr lang="da-DK"/>
          </a:p>
        </p:txBody>
      </p:sp>
      <p:sp>
        <p:nvSpPr>
          <p:cNvPr id="17" name="Kombinationstegning: figur 16">
            <a:extLst>
              <a:ext uri="{FF2B5EF4-FFF2-40B4-BE49-F238E27FC236}">
                <a16:creationId xmlns:a16="http://schemas.microsoft.com/office/drawing/2014/main" id="{EB731921-0B61-D55A-3FD3-894C437C51B0}"/>
              </a:ext>
            </a:extLst>
          </p:cNvPr>
          <p:cNvSpPr/>
          <p:nvPr/>
        </p:nvSpPr>
        <p:spPr>
          <a:xfrm>
            <a:off x="1122172" y="0"/>
            <a:ext cx="4053395" cy="1693354"/>
          </a:xfrm>
          <a:custGeom>
            <a:avLst/>
            <a:gdLst>
              <a:gd name="connsiteX0" fmla="*/ 4053396 w 4053395"/>
              <a:gd name="connsiteY0" fmla="*/ 0 h 1693354"/>
              <a:gd name="connsiteX1" fmla="*/ 2026666 w 4053395"/>
              <a:gd name="connsiteY1" fmla="*/ 1693355 h 1693354"/>
              <a:gd name="connsiteX2" fmla="*/ 0 w 4053395"/>
              <a:gd name="connsiteY2" fmla="*/ 0 h 1693354"/>
              <a:gd name="connsiteX3" fmla="*/ 4053396 w 4053395"/>
              <a:gd name="connsiteY3" fmla="*/ 0 h 1693354"/>
            </a:gdLst>
            <a:ahLst/>
            <a:cxnLst>
              <a:cxn ang="0">
                <a:pos x="connsiteX0" y="connsiteY0"/>
              </a:cxn>
              <a:cxn ang="0">
                <a:pos x="connsiteX1" y="connsiteY1"/>
              </a:cxn>
              <a:cxn ang="0">
                <a:pos x="connsiteX2" y="connsiteY2"/>
              </a:cxn>
              <a:cxn ang="0">
                <a:pos x="connsiteX3" y="connsiteY3"/>
              </a:cxn>
            </a:cxnLst>
            <a:rect l="l" t="t" r="r" b="b"/>
            <a:pathLst>
              <a:path w="4053395" h="1693354">
                <a:moveTo>
                  <a:pt x="4053396" y="0"/>
                </a:moveTo>
                <a:cubicBezTo>
                  <a:pt x="3880866" y="962724"/>
                  <a:pt x="3039174" y="1693355"/>
                  <a:pt x="2026666" y="1693355"/>
                </a:cubicBezTo>
                <a:cubicBezTo>
                  <a:pt x="1014158" y="1693355"/>
                  <a:pt x="172657" y="962724"/>
                  <a:pt x="0" y="0"/>
                </a:cubicBezTo>
                <a:lnTo>
                  <a:pt x="4053396" y="0"/>
                </a:lnTo>
                <a:close/>
              </a:path>
            </a:pathLst>
          </a:custGeom>
          <a:solidFill>
            <a:srgbClr val="FFE18C"/>
          </a:solidFill>
          <a:ln w="6350" cap="flat">
            <a:noFill/>
            <a:prstDash val="solid"/>
            <a:miter/>
          </a:ln>
        </p:spPr>
        <p:txBody>
          <a:bodyPr rtlCol="0" anchor="ctr"/>
          <a:lstStyle/>
          <a:p>
            <a:endParaRPr lang="da-DK"/>
          </a:p>
        </p:txBody>
      </p:sp>
      <p:sp>
        <p:nvSpPr>
          <p:cNvPr id="18" name="Kombinationstegning: figur 17">
            <a:extLst>
              <a:ext uri="{FF2B5EF4-FFF2-40B4-BE49-F238E27FC236}">
                <a16:creationId xmlns:a16="http://schemas.microsoft.com/office/drawing/2014/main" id="{80E914FD-70CC-D50C-3869-D09A19C837CE}"/>
              </a:ext>
            </a:extLst>
          </p:cNvPr>
          <p:cNvSpPr/>
          <p:nvPr/>
        </p:nvSpPr>
        <p:spPr>
          <a:xfrm>
            <a:off x="-10667" y="6853301"/>
            <a:ext cx="10667" cy="10286"/>
          </a:xfrm>
          <a:custGeom>
            <a:avLst/>
            <a:gdLst>
              <a:gd name="connsiteX0" fmla="*/ 10668 w 10667"/>
              <a:gd name="connsiteY0" fmla="*/ 0 h 10286"/>
              <a:gd name="connsiteX1" fmla="*/ 10668 w 10667"/>
              <a:gd name="connsiteY1" fmla="*/ 10287 h 10286"/>
              <a:gd name="connsiteX2" fmla="*/ 0 w 10667"/>
              <a:gd name="connsiteY2" fmla="*/ 10287 h 10286"/>
              <a:gd name="connsiteX3" fmla="*/ 10668 w 10667"/>
              <a:gd name="connsiteY3" fmla="*/ 0 h 10286"/>
            </a:gdLst>
            <a:ahLst/>
            <a:cxnLst>
              <a:cxn ang="0">
                <a:pos x="connsiteX0" y="connsiteY0"/>
              </a:cxn>
              <a:cxn ang="0">
                <a:pos x="connsiteX1" y="connsiteY1"/>
              </a:cxn>
              <a:cxn ang="0">
                <a:pos x="connsiteX2" y="connsiteY2"/>
              </a:cxn>
              <a:cxn ang="0">
                <a:pos x="connsiteX3" y="connsiteY3"/>
              </a:cxn>
            </a:cxnLst>
            <a:rect l="l" t="t" r="r" b="b"/>
            <a:pathLst>
              <a:path w="10667" h="10286">
                <a:moveTo>
                  <a:pt x="10668" y="0"/>
                </a:moveTo>
                <a:lnTo>
                  <a:pt x="10668" y="10287"/>
                </a:lnTo>
                <a:lnTo>
                  <a:pt x="0" y="10287"/>
                </a:lnTo>
                <a:lnTo>
                  <a:pt x="10668" y="0"/>
                </a:lnTo>
                <a:close/>
              </a:path>
            </a:pathLst>
          </a:custGeom>
          <a:solidFill>
            <a:srgbClr val="4E644B"/>
          </a:solidFill>
          <a:ln w="6350" cap="flat">
            <a:noFill/>
            <a:prstDash val="solid"/>
            <a:miter/>
          </a:ln>
        </p:spPr>
        <p:txBody>
          <a:bodyPr rtlCol="0" anchor="ctr"/>
          <a:lstStyle/>
          <a:p>
            <a:endParaRPr lang="da-DK"/>
          </a:p>
        </p:txBody>
      </p:sp>
      <p:pic>
        <p:nvPicPr>
          <p:cNvPr id="3" name="Graphic 5">
            <a:extLst>
              <a:ext uri="{FF2B5EF4-FFF2-40B4-BE49-F238E27FC236}">
                <a16:creationId xmlns:a16="http://schemas.microsoft.com/office/drawing/2014/main" id="{26136532-209F-CC61-6876-8EF07CCAA4C8}"/>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1024213" y="432000"/>
            <a:ext cx="734400" cy="378216"/>
          </a:xfrm>
          <a:prstGeom prst="rect">
            <a:avLst/>
          </a:prstGeom>
        </p:spPr>
      </p:pic>
      <p:sp>
        <p:nvSpPr>
          <p:cNvPr id="19" name="Title 1">
            <a:extLst>
              <a:ext uri="{FF2B5EF4-FFF2-40B4-BE49-F238E27FC236}">
                <a16:creationId xmlns:a16="http://schemas.microsoft.com/office/drawing/2014/main" id="{34352264-6FAD-C4FF-EB0B-A616A86C8619}"/>
              </a:ext>
            </a:extLst>
          </p:cNvPr>
          <p:cNvSpPr>
            <a:spLocks noGrp="1"/>
          </p:cNvSpPr>
          <p:nvPr>
            <p:ph type="ctrTitle" hasCustomPrompt="1"/>
          </p:nvPr>
        </p:nvSpPr>
        <p:spPr>
          <a:xfrm>
            <a:off x="431800" y="3429000"/>
            <a:ext cx="6607175" cy="2039295"/>
          </a:xfrm>
        </p:spPr>
        <p:txBody>
          <a:bodyPr anchor="b" anchorCtr="0">
            <a:noAutofit/>
          </a:bodyPr>
          <a:lstStyle>
            <a:lvl1pPr algn="l">
              <a:lnSpc>
                <a:spcPct val="100000"/>
              </a:lnSpc>
              <a:defRPr sz="4800">
                <a:solidFill>
                  <a:schemeClr val="bg1"/>
                </a:solidFill>
              </a:defRPr>
            </a:lvl1pPr>
          </a:lstStyle>
          <a:p>
            <a:r>
              <a:rPr lang="en-GB"/>
              <a:t>Breaker</a:t>
            </a:r>
            <a:endParaRPr lang="en-US"/>
          </a:p>
        </p:txBody>
      </p:sp>
      <p:sp>
        <p:nvSpPr>
          <p:cNvPr id="2" name="Slide Number Placeholder 5">
            <a:extLst>
              <a:ext uri="{FF2B5EF4-FFF2-40B4-BE49-F238E27FC236}">
                <a16:creationId xmlns:a16="http://schemas.microsoft.com/office/drawing/2014/main" id="{4A4C1D1E-7B14-C821-17E8-18184625AEDA}"/>
              </a:ext>
            </a:extLst>
          </p:cNvPr>
          <p:cNvSpPr>
            <a:spLocks noGrp="1"/>
          </p:cNvSpPr>
          <p:nvPr>
            <p:ph type="sldNum" sz="quarter" idx="4"/>
          </p:nvPr>
        </p:nvSpPr>
        <p:spPr>
          <a:xfrm>
            <a:off x="10815637" y="6064613"/>
            <a:ext cx="942976" cy="360000"/>
          </a:xfrm>
          <a:prstGeom prst="rect">
            <a:avLst/>
          </a:prstGeom>
        </p:spPr>
        <p:txBody>
          <a:bodyPr vert="horz" lIns="0" tIns="0" rIns="0" bIns="0" rtlCol="0" anchor="b" anchorCtr="0"/>
          <a:lstStyle>
            <a:lvl1pPr algn="r">
              <a:defRPr sz="800" b="0" i="0">
                <a:solidFill>
                  <a:schemeClr val="bg1"/>
                </a:solidFill>
                <a:latin typeface="Eifont" pitchFamily="2" charset="77"/>
              </a:defRPr>
            </a:lvl1pPr>
          </a:lstStyle>
          <a:p>
            <a:r>
              <a:rPr lang="en-US"/>
              <a:t>S. </a:t>
            </a:r>
            <a:fld id="{E68BB47B-6AA6-7343-BE79-ECEFD83B2C88}" type="slidenum">
              <a:rPr lang="en-US" smtClean="0"/>
              <a:pPr/>
              <a:t>‹nr.›</a:t>
            </a:fld>
            <a:endParaRPr lang="en-US"/>
          </a:p>
        </p:txBody>
      </p:sp>
    </p:spTree>
    <p:extLst>
      <p:ext uri="{BB962C8B-B14F-4D97-AF65-F5344CB8AC3E}">
        <p14:creationId xmlns:p14="http://schemas.microsoft.com/office/powerpoint/2010/main" val="155502728"/>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Breaker 4">
    <p:bg>
      <p:bgPr>
        <a:solidFill>
          <a:schemeClr val="accent3"/>
        </a:solidFill>
        <a:effectLst/>
      </p:bgPr>
    </p:bg>
    <p:spTree>
      <p:nvGrpSpPr>
        <p:cNvPr id="1" name=""/>
        <p:cNvGrpSpPr/>
        <p:nvPr/>
      </p:nvGrpSpPr>
      <p:grpSpPr>
        <a:xfrm>
          <a:off x="0" y="0"/>
          <a:ext cx="0" cy="0"/>
          <a:chOff x="0" y="0"/>
          <a:chExt cx="0" cy="0"/>
        </a:xfrm>
      </p:grpSpPr>
      <p:pic>
        <p:nvPicPr>
          <p:cNvPr id="3" name="Graphic 5">
            <a:extLst>
              <a:ext uri="{FF2B5EF4-FFF2-40B4-BE49-F238E27FC236}">
                <a16:creationId xmlns:a16="http://schemas.microsoft.com/office/drawing/2014/main" id="{26136532-209F-CC61-6876-8EF07CCAA4C8}"/>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1024213" y="432000"/>
            <a:ext cx="734400" cy="378216"/>
          </a:xfrm>
          <a:prstGeom prst="rect">
            <a:avLst/>
          </a:prstGeom>
        </p:spPr>
      </p:pic>
      <p:sp>
        <p:nvSpPr>
          <p:cNvPr id="4" name="Title 1">
            <a:extLst>
              <a:ext uri="{FF2B5EF4-FFF2-40B4-BE49-F238E27FC236}">
                <a16:creationId xmlns:a16="http://schemas.microsoft.com/office/drawing/2014/main" id="{75D72A14-076E-5332-1D4D-89512154FBB7}"/>
              </a:ext>
            </a:extLst>
          </p:cNvPr>
          <p:cNvSpPr>
            <a:spLocks noGrp="1"/>
          </p:cNvSpPr>
          <p:nvPr>
            <p:ph type="ctrTitle" hasCustomPrompt="1"/>
          </p:nvPr>
        </p:nvSpPr>
        <p:spPr>
          <a:xfrm>
            <a:off x="431800" y="3429000"/>
            <a:ext cx="6607175" cy="2039295"/>
          </a:xfrm>
        </p:spPr>
        <p:txBody>
          <a:bodyPr anchor="b" anchorCtr="0">
            <a:noAutofit/>
          </a:bodyPr>
          <a:lstStyle>
            <a:lvl1pPr algn="l">
              <a:lnSpc>
                <a:spcPct val="100000"/>
              </a:lnSpc>
              <a:defRPr sz="4800">
                <a:solidFill>
                  <a:schemeClr val="bg1"/>
                </a:solidFill>
              </a:defRPr>
            </a:lvl1pPr>
          </a:lstStyle>
          <a:p>
            <a:r>
              <a:rPr lang="en-GB"/>
              <a:t>Breaker</a:t>
            </a:r>
            <a:endParaRPr lang="en-US"/>
          </a:p>
        </p:txBody>
      </p:sp>
      <p:sp>
        <p:nvSpPr>
          <p:cNvPr id="2" name="Slide Number Placeholder 5">
            <a:extLst>
              <a:ext uri="{FF2B5EF4-FFF2-40B4-BE49-F238E27FC236}">
                <a16:creationId xmlns:a16="http://schemas.microsoft.com/office/drawing/2014/main" id="{2FB2CA45-F4A7-E70C-3144-6E13F0245523}"/>
              </a:ext>
            </a:extLst>
          </p:cNvPr>
          <p:cNvSpPr>
            <a:spLocks noGrp="1"/>
          </p:cNvSpPr>
          <p:nvPr>
            <p:ph type="sldNum" sz="quarter" idx="4"/>
          </p:nvPr>
        </p:nvSpPr>
        <p:spPr>
          <a:xfrm>
            <a:off x="10815637" y="6064613"/>
            <a:ext cx="942976" cy="360000"/>
          </a:xfrm>
          <a:prstGeom prst="rect">
            <a:avLst/>
          </a:prstGeom>
        </p:spPr>
        <p:txBody>
          <a:bodyPr vert="horz" lIns="0" tIns="0" rIns="0" bIns="0" rtlCol="0" anchor="b" anchorCtr="0"/>
          <a:lstStyle>
            <a:lvl1pPr algn="r">
              <a:defRPr sz="800" b="0" i="0">
                <a:solidFill>
                  <a:schemeClr val="bg1"/>
                </a:solidFill>
                <a:latin typeface="Eifont" pitchFamily="2" charset="77"/>
              </a:defRPr>
            </a:lvl1pPr>
          </a:lstStyle>
          <a:p>
            <a:r>
              <a:rPr lang="en-US"/>
              <a:t>S. </a:t>
            </a:r>
            <a:fld id="{E68BB47B-6AA6-7343-BE79-ECEFD83B2C88}" type="slidenum">
              <a:rPr lang="en-US" smtClean="0"/>
              <a:pPr/>
              <a:t>‹nr.›</a:t>
            </a:fld>
            <a:endParaRPr lang="en-US"/>
          </a:p>
        </p:txBody>
      </p:sp>
    </p:spTree>
    <p:extLst>
      <p:ext uri="{BB962C8B-B14F-4D97-AF65-F5344CB8AC3E}">
        <p14:creationId xmlns:p14="http://schemas.microsoft.com/office/powerpoint/2010/main" val="561554121"/>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Citat 1">
    <p:bg>
      <p:bgPr>
        <a:solidFill>
          <a:schemeClr val="accent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C41062-572A-D9DD-E27F-469CD0C7914D}"/>
              </a:ext>
            </a:extLst>
          </p:cNvPr>
          <p:cNvSpPr>
            <a:spLocks noGrp="1"/>
          </p:cNvSpPr>
          <p:nvPr>
            <p:ph type="ctrTitle" hasCustomPrompt="1"/>
          </p:nvPr>
        </p:nvSpPr>
        <p:spPr>
          <a:xfrm>
            <a:off x="1375200" y="1152001"/>
            <a:ext cx="9440862" cy="4554000"/>
          </a:xfrm>
        </p:spPr>
        <p:txBody>
          <a:bodyPr anchor="ctr" anchorCtr="0">
            <a:noAutofit/>
          </a:bodyPr>
          <a:lstStyle>
            <a:lvl1pPr algn="ctr">
              <a:lnSpc>
                <a:spcPts val="5000"/>
              </a:lnSpc>
              <a:defRPr sz="4600"/>
            </a:lvl1pPr>
          </a:lstStyle>
          <a:p>
            <a:r>
              <a:rPr lang="en-GB"/>
              <a:t>"</a:t>
            </a:r>
            <a:r>
              <a:rPr lang="en-GB" err="1"/>
              <a:t>Citat</a:t>
            </a:r>
            <a:r>
              <a:rPr lang="en-GB"/>
              <a:t>”</a:t>
            </a:r>
            <a:endParaRPr lang="en-US"/>
          </a:p>
        </p:txBody>
      </p:sp>
      <p:pic>
        <p:nvPicPr>
          <p:cNvPr id="3" name="Graphic 5">
            <a:extLst>
              <a:ext uri="{FF2B5EF4-FFF2-40B4-BE49-F238E27FC236}">
                <a16:creationId xmlns:a16="http://schemas.microsoft.com/office/drawing/2014/main" id="{B8D5F003-AB9A-39E4-8830-1DFA5DA12B98}"/>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1024213" y="432000"/>
            <a:ext cx="734400" cy="378216"/>
          </a:xfrm>
          <a:prstGeom prst="rect">
            <a:avLst/>
          </a:prstGeom>
        </p:spPr>
      </p:pic>
      <p:sp>
        <p:nvSpPr>
          <p:cNvPr id="4" name="Slide Number Placeholder 5">
            <a:extLst>
              <a:ext uri="{FF2B5EF4-FFF2-40B4-BE49-F238E27FC236}">
                <a16:creationId xmlns:a16="http://schemas.microsoft.com/office/drawing/2014/main" id="{249FCB7F-0070-743D-3028-8166860836C2}"/>
              </a:ext>
            </a:extLst>
          </p:cNvPr>
          <p:cNvSpPr>
            <a:spLocks noGrp="1"/>
          </p:cNvSpPr>
          <p:nvPr>
            <p:ph type="sldNum" sz="quarter" idx="4"/>
          </p:nvPr>
        </p:nvSpPr>
        <p:spPr>
          <a:xfrm>
            <a:off x="10815637" y="6064613"/>
            <a:ext cx="942976" cy="360000"/>
          </a:xfrm>
          <a:prstGeom prst="rect">
            <a:avLst/>
          </a:prstGeom>
        </p:spPr>
        <p:txBody>
          <a:bodyPr vert="horz" lIns="0" tIns="0" rIns="0" bIns="0" rtlCol="0" anchor="b" anchorCtr="0"/>
          <a:lstStyle>
            <a:lvl1pPr algn="r">
              <a:defRPr sz="800" b="0" i="0">
                <a:solidFill>
                  <a:schemeClr val="bg1"/>
                </a:solidFill>
                <a:latin typeface="Eifont" pitchFamily="2" charset="77"/>
              </a:defRPr>
            </a:lvl1pPr>
          </a:lstStyle>
          <a:p>
            <a:r>
              <a:rPr lang="en-US"/>
              <a:t>S. </a:t>
            </a:r>
            <a:fld id="{E68BB47B-6AA6-7343-BE79-ECEFD83B2C88}" type="slidenum">
              <a:rPr lang="en-US" smtClean="0"/>
              <a:pPr/>
              <a:t>‹nr.›</a:t>
            </a:fld>
            <a:endParaRPr lang="en-US"/>
          </a:p>
        </p:txBody>
      </p:sp>
    </p:spTree>
    <p:extLst>
      <p:ext uri="{BB962C8B-B14F-4D97-AF65-F5344CB8AC3E}">
        <p14:creationId xmlns:p14="http://schemas.microsoft.com/office/powerpoint/2010/main" val="3015893220"/>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Citat 2 m. Basis former">
    <p:bg>
      <p:bgPr>
        <a:solidFill>
          <a:schemeClr val="accent3"/>
        </a:solidFill>
        <a:effectLst/>
      </p:bgPr>
    </p:bg>
    <p:spTree>
      <p:nvGrpSpPr>
        <p:cNvPr id="1" name=""/>
        <p:cNvGrpSpPr/>
        <p:nvPr/>
      </p:nvGrpSpPr>
      <p:grpSpPr>
        <a:xfrm>
          <a:off x="0" y="0"/>
          <a:ext cx="0" cy="0"/>
          <a:chOff x="0" y="0"/>
          <a:chExt cx="0" cy="0"/>
        </a:xfrm>
      </p:grpSpPr>
      <p:sp>
        <p:nvSpPr>
          <p:cNvPr id="10" name="Kombinationstegning: figur 9">
            <a:extLst>
              <a:ext uri="{FF2B5EF4-FFF2-40B4-BE49-F238E27FC236}">
                <a16:creationId xmlns:a16="http://schemas.microsoft.com/office/drawing/2014/main" id="{56280EED-93A1-77F9-A9D7-99BA516E874C}"/>
              </a:ext>
            </a:extLst>
          </p:cNvPr>
          <p:cNvSpPr>
            <a:spLocks noChangeAspect="1"/>
          </p:cNvSpPr>
          <p:nvPr/>
        </p:nvSpPr>
        <p:spPr>
          <a:xfrm>
            <a:off x="431800" y="0"/>
            <a:ext cx="1900800" cy="1306686"/>
          </a:xfrm>
          <a:custGeom>
            <a:avLst/>
            <a:gdLst>
              <a:gd name="connsiteX0" fmla="*/ 582083 w 2207683"/>
              <a:gd name="connsiteY0" fmla="*/ 0 h 1517650"/>
              <a:gd name="connsiteX1" fmla="*/ 1001183 w 2207683"/>
              <a:gd name="connsiteY1" fmla="*/ 0 h 1517650"/>
              <a:gd name="connsiteX2" fmla="*/ 753533 w 2207683"/>
              <a:gd name="connsiteY2" fmla="*/ 1517650 h 1517650"/>
              <a:gd name="connsiteX3" fmla="*/ 118533 w 2207683"/>
              <a:gd name="connsiteY3" fmla="*/ 1517650 h 1517650"/>
              <a:gd name="connsiteX4" fmla="*/ 23283 w 2207683"/>
              <a:gd name="connsiteY4" fmla="*/ 1339850 h 1517650"/>
              <a:gd name="connsiteX5" fmla="*/ 582083 w 2207683"/>
              <a:gd name="connsiteY5" fmla="*/ 0 h 1517650"/>
              <a:gd name="connsiteX6" fmla="*/ 1788583 w 2207683"/>
              <a:gd name="connsiteY6" fmla="*/ 0 h 1517650"/>
              <a:gd name="connsiteX7" fmla="*/ 2207683 w 2207683"/>
              <a:gd name="connsiteY7" fmla="*/ 0 h 1517650"/>
              <a:gd name="connsiteX8" fmla="*/ 1960033 w 2207683"/>
              <a:gd name="connsiteY8" fmla="*/ 1517650 h 1517650"/>
              <a:gd name="connsiteX9" fmla="*/ 1325033 w 2207683"/>
              <a:gd name="connsiteY9" fmla="*/ 1517650 h 1517650"/>
              <a:gd name="connsiteX10" fmla="*/ 1229783 w 2207683"/>
              <a:gd name="connsiteY10" fmla="*/ 1339850 h 1517650"/>
              <a:gd name="connsiteX11" fmla="*/ 1788583 w 2207683"/>
              <a:gd name="connsiteY11" fmla="*/ 0 h 15176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207683" h="1517650">
                <a:moveTo>
                  <a:pt x="582083" y="0"/>
                </a:moveTo>
                <a:lnTo>
                  <a:pt x="1001183" y="0"/>
                </a:lnTo>
                <a:lnTo>
                  <a:pt x="753533" y="1517650"/>
                </a:lnTo>
                <a:lnTo>
                  <a:pt x="118533" y="1517650"/>
                </a:lnTo>
                <a:cubicBezTo>
                  <a:pt x="-8467" y="1517650"/>
                  <a:pt x="-21167" y="1447800"/>
                  <a:pt x="23283" y="1339850"/>
                </a:cubicBezTo>
                <a:lnTo>
                  <a:pt x="582083" y="0"/>
                </a:lnTo>
                <a:close/>
                <a:moveTo>
                  <a:pt x="1788583" y="0"/>
                </a:moveTo>
                <a:lnTo>
                  <a:pt x="2207683" y="0"/>
                </a:lnTo>
                <a:lnTo>
                  <a:pt x="1960033" y="1517650"/>
                </a:lnTo>
                <a:lnTo>
                  <a:pt x="1325033" y="1517650"/>
                </a:lnTo>
                <a:cubicBezTo>
                  <a:pt x="1198033" y="1517650"/>
                  <a:pt x="1185333" y="1447800"/>
                  <a:pt x="1229783" y="1339850"/>
                </a:cubicBezTo>
                <a:lnTo>
                  <a:pt x="1788583" y="0"/>
                </a:lnTo>
                <a:close/>
              </a:path>
            </a:pathLst>
          </a:custGeom>
          <a:solidFill>
            <a:schemeClr val="accent1"/>
          </a:solidFill>
          <a:ln w="6350" cap="flat">
            <a:noFill/>
            <a:prstDash val="solid"/>
            <a:miter/>
          </a:ln>
        </p:spPr>
        <p:txBody>
          <a:bodyPr rtlCol="0" anchor="ctr"/>
          <a:lstStyle/>
          <a:p>
            <a:endParaRPr lang="da-DK"/>
          </a:p>
        </p:txBody>
      </p:sp>
      <p:sp>
        <p:nvSpPr>
          <p:cNvPr id="11" name="Kombinationstegning: figur 10">
            <a:extLst>
              <a:ext uri="{FF2B5EF4-FFF2-40B4-BE49-F238E27FC236}">
                <a16:creationId xmlns:a16="http://schemas.microsoft.com/office/drawing/2014/main" id="{57E36AE6-6B05-6B70-BA3E-561CBB7BAD17}"/>
              </a:ext>
            </a:extLst>
          </p:cNvPr>
          <p:cNvSpPr>
            <a:spLocks noChangeAspect="1"/>
          </p:cNvSpPr>
          <p:nvPr/>
        </p:nvSpPr>
        <p:spPr>
          <a:xfrm>
            <a:off x="9871075" y="5553599"/>
            <a:ext cx="1900800" cy="1306686"/>
          </a:xfrm>
          <a:custGeom>
            <a:avLst/>
            <a:gdLst>
              <a:gd name="connsiteX0" fmla="*/ 419100 w 2207683"/>
              <a:gd name="connsiteY0" fmla="*/ 1517650 h 1517650"/>
              <a:gd name="connsiteX1" fmla="*/ 0 w 2207683"/>
              <a:gd name="connsiteY1" fmla="*/ 1517650 h 1517650"/>
              <a:gd name="connsiteX2" fmla="*/ 247650 w 2207683"/>
              <a:gd name="connsiteY2" fmla="*/ 0 h 1517650"/>
              <a:gd name="connsiteX3" fmla="*/ 882650 w 2207683"/>
              <a:gd name="connsiteY3" fmla="*/ 0 h 1517650"/>
              <a:gd name="connsiteX4" fmla="*/ 977900 w 2207683"/>
              <a:gd name="connsiteY4" fmla="*/ 177800 h 1517650"/>
              <a:gd name="connsiteX5" fmla="*/ 419100 w 2207683"/>
              <a:gd name="connsiteY5" fmla="*/ 1517650 h 1517650"/>
              <a:gd name="connsiteX6" fmla="*/ 1625600 w 2207683"/>
              <a:gd name="connsiteY6" fmla="*/ 1517650 h 1517650"/>
              <a:gd name="connsiteX7" fmla="*/ 1206500 w 2207683"/>
              <a:gd name="connsiteY7" fmla="*/ 1517650 h 1517650"/>
              <a:gd name="connsiteX8" fmla="*/ 1454150 w 2207683"/>
              <a:gd name="connsiteY8" fmla="*/ 0 h 1517650"/>
              <a:gd name="connsiteX9" fmla="*/ 2089150 w 2207683"/>
              <a:gd name="connsiteY9" fmla="*/ 0 h 1517650"/>
              <a:gd name="connsiteX10" fmla="*/ 2184400 w 2207683"/>
              <a:gd name="connsiteY10" fmla="*/ 177800 h 1517650"/>
              <a:gd name="connsiteX11" fmla="*/ 1625600 w 2207683"/>
              <a:gd name="connsiteY11" fmla="*/ 1517650 h 15176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207683" h="1517650">
                <a:moveTo>
                  <a:pt x="419100" y="1517650"/>
                </a:moveTo>
                <a:lnTo>
                  <a:pt x="0" y="1517650"/>
                </a:lnTo>
                <a:lnTo>
                  <a:pt x="247650" y="0"/>
                </a:lnTo>
                <a:lnTo>
                  <a:pt x="882650" y="0"/>
                </a:lnTo>
                <a:cubicBezTo>
                  <a:pt x="1009650" y="0"/>
                  <a:pt x="1022350" y="69850"/>
                  <a:pt x="977900" y="177800"/>
                </a:cubicBezTo>
                <a:lnTo>
                  <a:pt x="419100" y="1517650"/>
                </a:lnTo>
                <a:close/>
                <a:moveTo>
                  <a:pt x="1625600" y="1517650"/>
                </a:moveTo>
                <a:lnTo>
                  <a:pt x="1206500" y="1517650"/>
                </a:lnTo>
                <a:lnTo>
                  <a:pt x="1454150" y="0"/>
                </a:lnTo>
                <a:lnTo>
                  <a:pt x="2089150" y="0"/>
                </a:lnTo>
                <a:cubicBezTo>
                  <a:pt x="2216150" y="0"/>
                  <a:pt x="2228850" y="69850"/>
                  <a:pt x="2184400" y="177800"/>
                </a:cubicBezTo>
                <a:lnTo>
                  <a:pt x="1625600" y="1517650"/>
                </a:lnTo>
                <a:close/>
              </a:path>
            </a:pathLst>
          </a:custGeom>
          <a:solidFill>
            <a:schemeClr val="accent1"/>
          </a:solidFill>
          <a:ln w="6350" cap="flat">
            <a:noFill/>
            <a:prstDash val="solid"/>
            <a:miter/>
          </a:ln>
        </p:spPr>
        <p:txBody>
          <a:bodyPr rtlCol="0" anchor="ctr"/>
          <a:lstStyle/>
          <a:p>
            <a:endParaRPr lang="da-DK">
              <a:solidFill>
                <a:schemeClr val="accent1"/>
              </a:solidFill>
            </a:endParaRPr>
          </a:p>
        </p:txBody>
      </p:sp>
      <p:pic>
        <p:nvPicPr>
          <p:cNvPr id="3" name="Graphic 5">
            <a:extLst>
              <a:ext uri="{FF2B5EF4-FFF2-40B4-BE49-F238E27FC236}">
                <a16:creationId xmlns:a16="http://schemas.microsoft.com/office/drawing/2014/main" id="{CD3F4DF6-1E96-E086-5E31-358D1B86B4D4}"/>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1024213" y="432000"/>
            <a:ext cx="734400" cy="378216"/>
          </a:xfrm>
          <a:prstGeom prst="rect">
            <a:avLst/>
          </a:prstGeom>
        </p:spPr>
      </p:pic>
      <p:sp>
        <p:nvSpPr>
          <p:cNvPr id="12" name="Title 1">
            <a:extLst>
              <a:ext uri="{FF2B5EF4-FFF2-40B4-BE49-F238E27FC236}">
                <a16:creationId xmlns:a16="http://schemas.microsoft.com/office/drawing/2014/main" id="{2CDCAAB6-6999-8BB9-B9EA-51F6D7622067}"/>
              </a:ext>
            </a:extLst>
          </p:cNvPr>
          <p:cNvSpPr>
            <a:spLocks noGrp="1"/>
          </p:cNvSpPr>
          <p:nvPr>
            <p:ph type="ctrTitle" hasCustomPrompt="1"/>
          </p:nvPr>
        </p:nvSpPr>
        <p:spPr>
          <a:xfrm>
            <a:off x="1375200" y="1925435"/>
            <a:ext cx="9440862" cy="3007130"/>
          </a:xfrm>
        </p:spPr>
        <p:txBody>
          <a:bodyPr anchor="ctr" anchorCtr="0">
            <a:noAutofit/>
          </a:bodyPr>
          <a:lstStyle>
            <a:lvl1pPr algn="ctr">
              <a:lnSpc>
                <a:spcPts val="5000"/>
              </a:lnSpc>
              <a:defRPr sz="4600">
                <a:solidFill>
                  <a:schemeClr val="bg1"/>
                </a:solidFill>
              </a:defRPr>
            </a:lvl1pPr>
          </a:lstStyle>
          <a:p>
            <a:r>
              <a:rPr lang="en-GB"/>
              <a:t>"</a:t>
            </a:r>
            <a:r>
              <a:rPr lang="en-GB" err="1"/>
              <a:t>Citat</a:t>
            </a:r>
            <a:r>
              <a:rPr lang="en-GB"/>
              <a:t>”</a:t>
            </a:r>
            <a:endParaRPr lang="en-US"/>
          </a:p>
        </p:txBody>
      </p:sp>
      <p:sp>
        <p:nvSpPr>
          <p:cNvPr id="14" name="Pladsholder til tekst 13">
            <a:extLst>
              <a:ext uri="{FF2B5EF4-FFF2-40B4-BE49-F238E27FC236}">
                <a16:creationId xmlns:a16="http://schemas.microsoft.com/office/drawing/2014/main" id="{68A13AFD-FEF2-49E8-C04E-C7AAC8330BD6}"/>
              </a:ext>
            </a:extLst>
          </p:cNvPr>
          <p:cNvSpPr>
            <a:spLocks noGrp="1"/>
          </p:cNvSpPr>
          <p:nvPr>
            <p:ph type="body" sz="quarter" idx="13" hasCustomPrompt="1"/>
          </p:nvPr>
        </p:nvSpPr>
        <p:spPr>
          <a:xfrm>
            <a:off x="1343025" y="5560421"/>
            <a:ext cx="9472613" cy="387350"/>
          </a:xfrm>
        </p:spPr>
        <p:txBody>
          <a:bodyPr/>
          <a:lstStyle>
            <a:lvl1pPr marL="0" indent="0" algn="ctr">
              <a:buNone/>
              <a:defRPr i="1">
                <a:solidFill>
                  <a:schemeClr val="bg1"/>
                </a:solidFill>
              </a:defRPr>
            </a:lvl1pPr>
            <a:lvl2pPr algn="ctr">
              <a:defRPr>
                <a:solidFill>
                  <a:schemeClr val="bg1"/>
                </a:solidFill>
              </a:defRPr>
            </a:lvl2pPr>
            <a:lvl3pPr algn="ctr">
              <a:defRPr>
                <a:solidFill>
                  <a:schemeClr val="bg1"/>
                </a:solidFill>
              </a:defRPr>
            </a:lvl3pPr>
            <a:lvl4pPr algn="ctr">
              <a:defRPr>
                <a:solidFill>
                  <a:schemeClr val="bg1"/>
                </a:solidFill>
              </a:defRPr>
            </a:lvl4pPr>
            <a:lvl5pPr algn="ctr">
              <a:defRPr>
                <a:solidFill>
                  <a:schemeClr val="bg1"/>
                </a:solidFill>
              </a:defRPr>
            </a:lvl5pPr>
          </a:lstStyle>
          <a:p>
            <a:pPr lvl="0"/>
            <a:r>
              <a:rPr lang="da-DK"/>
              <a:t>Navn på person, stilling</a:t>
            </a:r>
          </a:p>
        </p:txBody>
      </p:sp>
      <p:sp>
        <p:nvSpPr>
          <p:cNvPr id="2" name="Slide Number Placeholder 5">
            <a:extLst>
              <a:ext uri="{FF2B5EF4-FFF2-40B4-BE49-F238E27FC236}">
                <a16:creationId xmlns:a16="http://schemas.microsoft.com/office/drawing/2014/main" id="{6AF9052A-0BA4-668B-8EBC-14246FD72C61}"/>
              </a:ext>
            </a:extLst>
          </p:cNvPr>
          <p:cNvSpPr>
            <a:spLocks noGrp="1"/>
          </p:cNvSpPr>
          <p:nvPr>
            <p:ph type="sldNum" sz="quarter" idx="4"/>
          </p:nvPr>
        </p:nvSpPr>
        <p:spPr>
          <a:xfrm>
            <a:off x="10815637" y="6064613"/>
            <a:ext cx="942976" cy="360000"/>
          </a:xfrm>
          <a:prstGeom prst="rect">
            <a:avLst/>
          </a:prstGeom>
        </p:spPr>
        <p:txBody>
          <a:bodyPr vert="horz" lIns="0" tIns="0" rIns="0" bIns="0" rtlCol="0" anchor="b" anchorCtr="0"/>
          <a:lstStyle>
            <a:lvl1pPr algn="r">
              <a:defRPr sz="800" b="0" i="0">
                <a:solidFill>
                  <a:schemeClr val="bg1"/>
                </a:solidFill>
                <a:latin typeface="Eifont" pitchFamily="2" charset="77"/>
              </a:defRPr>
            </a:lvl1pPr>
          </a:lstStyle>
          <a:p>
            <a:r>
              <a:rPr lang="en-US"/>
              <a:t>S. </a:t>
            </a:r>
            <a:fld id="{E68BB47B-6AA6-7343-BE79-ECEFD83B2C88}" type="slidenum">
              <a:rPr lang="en-US" smtClean="0"/>
              <a:pPr/>
              <a:t>‹nr.›</a:t>
            </a:fld>
            <a:endParaRPr lang="en-US"/>
          </a:p>
        </p:txBody>
      </p:sp>
    </p:spTree>
    <p:extLst>
      <p:ext uri="{BB962C8B-B14F-4D97-AF65-F5344CB8AC3E}">
        <p14:creationId xmlns:p14="http://schemas.microsoft.com/office/powerpoint/2010/main" val="2006348169"/>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Citat 3 m. Basis Former CTA farve">
    <p:bg>
      <p:bgPr>
        <a:solidFill>
          <a:schemeClr val="accent3"/>
        </a:solidFill>
        <a:effectLst/>
      </p:bgPr>
    </p:bg>
    <p:spTree>
      <p:nvGrpSpPr>
        <p:cNvPr id="1" name=""/>
        <p:cNvGrpSpPr/>
        <p:nvPr/>
      </p:nvGrpSpPr>
      <p:grpSpPr>
        <a:xfrm>
          <a:off x="0" y="0"/>
          <a:ext cx="0" cy="0"/>
          <a:chOff x="0" y="0"/>
          <a:chExt cx="0" cy="0"/>
        </a:xfrm>
      </p:grpSpPr>
      <p:sp>
        <p:nvSpPr>
          <p:cNvPr id="10" name="Kombinationstegning: figur 9">
            <a:extLst>
              <a:ext uri="{FF2B5EF4-FFF2-40B4-BE49-F238E27FC236}">
                <a16:creationId xmlns:a16="http://schemas.microsoft.com/office/drawing/2014/main" id="{56280EED-93A1-77F9-A9D7-99BA516E874C}"/>
              </a:ext>
            </a:extLst>
          </p:cNvPr>
          <p:cNvSpPr>
            <a:spLocks noChangeAspect="1"/>
          </p:cNvSpPr>
          <p:nvPr/>
        </p:nvSpPr>
        <p:spPr>
          <a:xfrm>
            <a:off x="431800" y="0"/>
            <a:ext cx="1900800" cy="1306686"/>
          </a:xfrm>
          <a:custGeom>
            <a:avLst/>
            <a:gdLst>
              <a:gd name="connsiteX0" fmla="*/ 582083 w 2207683"/>
              <a:gd name="connsiteY0" fmla="*/ 0 h 1517650"/>
              <a:gd name="connsiteX1" fmla="*/ 1001183 w 2207683"/>
              <a:gd name="connsiteY1" fmla="*/ 0 h 1517650"/>
              <a:gd name="connsiteX2" fmla="*/ 753533 w 2207683"/>
              <a:gd name="connsiteY2" fmla="*/ 1517650 h 1517650"/>
              <a:gd name="connsiteX3" fmla="*/ 118533 w 2207683"/>
              <a:gd name="connsiteY3" fmla="*/ 1517650 h 1517650"/>
              <a:gd name="connsiteX4" fmla="*/ 23283 w 2207683"/>
              <a:gd name="connsiteY4" fmla="*/ 1339850 h 1517650"/>
              <a:gd name="connsiteX5" fmla="*/ 582083 w 2207683"/>
              <a:gd name="connsiteY5" fmla="*/ 0 h 1517650"/>
              <a:gd name="connsiteX6" fmla="*/ 1788583 w 2207683"/>
              <a:gd name="connsiteY6" fmla="*/ 0 h 1517650"/>
              <a:gd name="connsiteX7" fmla="*/ 2207683 w 2207683"/>
              <a:gd name="connsiteY7" fmla="*/ 0 h 1517650"/>
              <a:gd name="connsiteX8" fmla="*/ 1960033 w 2207683"/>
              <a:gd name="connsiteY8" fmla="*/ 1517650 h 1517650"/>
              <a:gd name="connsiteX9" fmla="*/ 1325033 w 2207683"/>
              <a:gd name="connsiteY9" fmla="*/ 1517650 h 1517650"/>
              <a:gd name="connsiteX10" fmla="*/ 1229783 w 2207683"/>
              <a:gd name="connsiteY10" fmla="*/ 1339850 h 1517650"/>
              <a:gd name="connsiteX11" fmla="*/ 1788583 w 2207683"/>
              <a:gd name="connsiteY11" fmla="*/ 0 h 15176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207683" h="1517650">
                <a:moveTo>
                  <a:pt x="582083" y="0"/>
                </a:moveTo>
                <a:lnTo>
                  <a:pt x="1001183" y="0"/>
                </a:lnTo>
                <a:lnTo>
                  <a:pt x="753533" y="1517650"/>
                </a:lnTo>
                <a:lnTo>
                  <a:pt x="118533" y="1517650"/>
                </a:lnTo>
                <a:cubicBezTo>
                  <a:pt x="-8467" y="1517650"/>
                  <a:pt x="-21167" y="1447800"/>
                  <a:pt x="23283" y="1339850"/>
                </a:cubicBezTo>
                <a:lnTo>
                  <a:pt x="582083" y="0"/>
                </a:lnTo>
                <a:close/>
                <a:moveTo>
                  <a:pt x="1788583" y="0"/>
                </a:moveTo>
                <a:lnTo>
                  <a:pt x="2207683" y="0"/>
                </a:lnTo>
                <a:lnTo>
                  <a:pt x="1960033" y="1517650"/>
                </a:lnTo>
                <a:lnTo>
                  <a:pt x="1325033" y="1517650"/>
                </a:lnTo>
                <a:cubicBezTo>
                  <a:pt x="1198033" y="1517650"/>
                  <a:pt x="1185333" y="1447800"/>
                  <a:pt x="1229783" y="1339850"/>
                </a:cubicBezTo>
                <a:lnTo>
                  <a:pt x="1788583" y="0"/>
                </a:lnTo>
                <a:close/>
              </a:path>
            </a:pathLst>
          </a:custGeom>
          <a:solidFill>
            <a:srgbClr val="66F58A"/>
          </a:solidFill>
          <a:ln w="6350" cap="flat">
            <a:noFill/>
            <a:prstDash val="solid"/>
            <a:miter/>
          </a:ln>
        </p:spPr>
        <p:txBody>
          <a:bodyPr rtlCol="0" anchor="ctr"/>
          <a:lstStyle/>
          <a:p>
            <a:endParaRPr lang="da-DK"/>
          </a:p>
        </p:txBody>
      </p:sp>
      <p:sp>
        <p:nvSpPr>
          <p:cNvPr id="11" name="Kombinationstegning: figur 10">
            <a:extLst>
              <a:ext uri="{FF2B5EF4-FFF2-40B4-BE49-F238E27FC236}">
                <a16:creationId xmlns:a16="http://schemas.microsoft.com/office/drawing/2014/main" id="{57E36AE6-6B05-6B70-BA3E-561CBB7BAD17}"/>
              </a:ext>
            </a:extLst>
          </p:cNvPr>
          <p:cNvSpPr>
            <a:spLocks noChangeAspect="1"/>
          </p:cNvSpPr>
          <p:nvPr/>
        </p:nvSpPr>
        <p:spPr>
          <a:xfrm>
            <a:off x="9871075" y="5553599"/>
            <a:ext cx="1900800" cy="1306686"/>
          </a:xfrm>
          <a:custGeom>
            <a:avLst/>
            <a:gdLst>
              <a:gd name="connsiteX0" fmla="*/ 419100 w 2207683"/>
              <a:gd name="connsiteY0" fmla="*/ 1517650 h 1517650"/>
              <a:gd name="connsiteX1" fmla="*/ 0 w 2207683"/>
              <a:gd name="connsiteY1" fmla="*/ 1517650 h 1517650"/>
              <a:gd name="connsiteX2" fmla="*/ 247650 w 2207683"/>
              <a:gd name="connsiteY2" fmla="*/ 0 h 1517650"/>
              <a:gd name="connsiteX3" fmla="*/ 882650 w 2207683"/>
              <a:gd name="connsiteY3" fmla="*/ 0 h 1517650"/>
              <a:gd name="connsiteX4" fmla="*/ 977900 w 2207683"/>
              <a:gd name="connsiteY4" fmla="*/ 177800 h 1517650"/>
              <a:gd name="connsiteX5" fmla="*/ 419100 w 2207683"/>
              <a:gd name="connsiteY5" fmla="*/ 1517650 h 1517650"/>
              <a:gd name="connsiteX6" fmla="*/ 1625600 w 2207683"/>
              <a:gd name="connsiteY6" fmla="*/ 1517650 h 1517650"/>
              <a:gd name="connsiteX7" fmla="*/ 1206500 w 2207683"/>
              <a:gd name="connsiteY7" fmla="*/ 1517650 h 1517650"/>
              <a:gd name="connsiteX8" fmla="*/ 1454150 w 2207683"/>
              <a:gd name="connsiteY8" fmla="*/ 0 h 1517650"/>
              <a:gd name="connsiteX9" fmla="*/ 2089150 w 2207683"/>
              <a:gd name="connsiteY9" fmla="*/ 0 h 1517650"/>
              <a:gd name="connsiteX10" fmla="*/ 2184400 w 2207683"/>
              <a:gd name="connsiteY10" fmla="*/ 177800 h 1517650"/>
              <a:gd name="connsiteX11" fmla="*/ 1625600 w 2207683"/>
              <a:gd name="connsiteY11" fmla="*/ 1517650 h 15176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207683" h="1517650">
                <a:moveTo>
                  <a:pt x="419100" y="1517650"/>
                </a:moveTo>
                <a:lnTo>
                  <a:pt x="0" y="1517650"/>
                </a:lnTo>
                <a:lnTo>
                  <a:pt x="247650" y="0"/>
                </a:lnTo>
                <a:lnTo>
                  <a:pt x="882650" y="0"/>
                </a:lnTo>
                <a:cubicBezTo>
                  <a:pt x="1009650" y="0"/>
                  <a:pt x="1022350" y="69850"/>
                  <a:pt x="977900" y="177800"/>
                </a:cubicBezTo>
                <a:lnTo>
                  <a:pt x="419100" y="1517650"/>
                </a:lnTo>
                <a:close/>
                <a:moveTo>
                  <a:pt x="1625600" y="1517650"/>
                </a:moveTo>
                <a:lnTo>
                  <a:pt x="1206500" y="1517650"/>
                </a:lnTo>
                <a:lnTo>
                  <a:pt x="1454150" y="0"/>
                </a:lnTo>
                <a:lnTo>
                  <a:pt x="2089150" y="0"/>
                </a:lnTo>
                <a:cubicBezTo>
                  <a:pt x="2216150" y="0"/>
                  <a:pt x="2228850" y="69850"/>
                  <a:pt x="2184400" y="177800"/>
                </a:cubicBezTo>
                <a:lnTo>
                  <a:pt x="1625600" y="1517650"/>
                </a:lnTo>
                <a:close/>
              </a:path>
            </a:pathLst>
          </a:custGeom>
          <a:solidFill>
            <a:srgbClr val="66F58A"/>
          </a:solidFill>
          <a:ln w="6350" cap="flat">
            <a:noFill/>
            <a:prstDash val="solid"/>
            <a:miter/>
          </a:ln>
        </p:spPr>
        <p:txBody>
          <a:bodyPr rtlCol="0" anchor="ctr"/>
          <a:lstStyle/>
          <a:p>
            <a:endParaRPr lang="da-DK">
              <a:solidFill>
                <a:schemeClr val="accent1"/>
              </a:solidFill>
            </a:endParaRPr>
          </a:p>
        </p:txBody>
      </p:sp>
      <p:pic>
        <p:nvPicPr>
          <p:cNvPr id="3" name="Graphic 5">
            <a:extLst>
              <a:ext uri="{FF2B5EF4-FFF2-40B4-BE49-F238E27FC236}">
                <a16:creationId xmlns:a16="http://schemas.microsoft.com/office/drawing/2014/main" id="{CD3F4DF6-1E96-E086-5E31-358D1B86B4D4}"/>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1024213" y="432000"/>
            <a:ext cx="734400" cy="378216"/>
          </a:xfrm>
          <a:prstGeom prst="rect">
            <a:avLst/>
          </a:prstGeom>
        </p:spPr>
      </p:pic>
      <p:sp>
        <p:nvSpPr>
          <p:cNvPr id="12" name="Title 1">
            <a:extLst>
              <a:ext uri="{FF2B5EF4-FFF2-40B4-BE49-F238E27FC236}">
                <a16:creationId xmlns:a16="http://schemas.microsoft.com/office/drawing/2014/main" id="{2CDCAAB6-6999-8BB9-B9EA-51F6D7622067}"/>
              </a:ext>
            </a:extLst>
          </p:cNvPr>
          <p:cNvSpPr>
            <a:spLocks noGrp="1"/>
          </p:cNvSpPr>
          <p:nvPr>
            <p:ph type="ctrTitle" hasCustomPrompt="1"/>
          </p:nvPr>
        </p:nvSpPr>
        <p:spPr>
          <a:xfrm>
            <a:off x="1375200" y="1925435"/>
            <a:ext cx="9440862" cy="3007130"/>
          </a:xfrm>
        </p:spPr>
        <p:txBody>
          <a:bodyPr anchor="ctr" anchorCtr="0">
            <a:noAutofit/>
          </a:bodyPr>
          <a:lstStyle>
            <a:lvl1pPr algn="ctr">
              <a:lnSpc>
                <a:spcPts val="5000"/>
              </a:lnSpc>
              <a:defRPr sz="4600">
                <a:solidFill>
                  <a:schemeClr val="bg1"/>
                </a:solidFill>
              </a:defRPr>
            </a:lvl1pPr>
          </a:lstStyle>
          <a:p>
            <a:r>
              <a:rPr lang="en-GB"/>
              <a:t>"</a:t>
            </a:r>
            <a:r>
              <a:rPr lang="en-GB" err="1"/>
              <a:t>Citat</a:t>
            </a:r>
            <a:r>
              <a:rPr lang="en-GB"/>
              <a:t>”</a:t>
            </a:r>
            <a:endParaRPr lang="en-US"/>
          </a:p>
        </p:txBody>
      </p:sp>
      <p:sp>
        <p:nvSpPr>
          <p:cNvPr id="14" name="Pladsholder til tekst 13">
            <a:extLst>
              <a:ext uri="{FF2B5EF4-FFF2-40B4-BE49-F238E27FC236}">
                <a16:creationId xmlns:a16="http://schemas.microsoft.com/office/drawing/2014/main" id="{68A13AFD-FEF2-49E8-C04E-C7AAC8330BD6}"/>
              </a:ext>
            </a:extLst>
          </p:cNvPr>
          <p:cNvSpPr>
            <a:spLocks noGrp="1"/>
          </p:cNvSpPr>
          <p:nvPr>
            <p:ph type="body" sz="quarter" idx="13" hasCustomPrompt="1"/>
          </p:nvPr>
        </p:nvSpPr>
        <p:spPr>
          <a:xfrm>
            <a:off x="1343025" y="5560421"/>
            <a:ext cx="9472613" cy="387350"/>
          </a:xfrm>
        </p:spPr>
        <p:txBody>
          <a:bodyPr/>
          <a:lstStyle>
            <a:lvl1pPr marL="0" indent="0" algn="ctr">
              <a:buNone/>
              <a:defRPr i="1">
                <a:solidFill>
                  <a:schemeClr val="bg1"/>
                </a:solidFill>
              </a:defRPr>
            </a:lvl1pPr>
            <a:lvl2pPr algn="ctr">
              <a:defRPr>
                <a:solidFill>
                  <a:schemeClr val="bg1"/>
                </a:solidFill>
              </a:defRPr>
            </a:lvl2pPr>
            <a:lvl3pPr algn="ctr">
              <a:defRPr>
                <a:solidFill>
                  <a:schemeClr val="bg1"/>
                </a:solidFill>
              </a:defRPr>
            </a:lvl3pPr>
            <a:lvl4pPr algn="ctr">
              <a:defRPr>
                <a:solidFill>
                  <a:schemeClr val="bg1"/>
                </a:solidFill>
              </a:defRPr>
            </a:lvl4pPr>
            <a:lvl5pPr algn="ctr">
              <a:defRPr>
                <a:solidFill>
                  <a:schemeClr val="bg1"/>
                </a:solidFill>
              </a:defRPr>
            </a:lvl5pPr>
          </a:lstStyle>
          <a:p>
            <a:pPr lvl="0"/>
            <a:r>
              <a:rPr lang="da-DK"/>
              <a:t>Navn på person, stilling</a:t>
            </a:r>
          </a:p>
        </p:txBody>
      </p:sp>
      <p:sp>
        <p:nvSpPr>
          <p:cNvPr id="2" name="Slide Number Placeholder 5">
            <a:extLst>
              <a:ext uri="{FF2B5EF4-FFF2-40B4-BE49-F238E27FC236}">
                <a16:creationId xmlns:a16="http://schemas.microsoft.com/office/drawing/2014/main" id="{C73B6F4A-142F-B89C-1226-5DB13F6FAF42}"/>
              </a:ext>
            </a:extLst>
          </p:cNvPr>
          <p:cNvSpPr>
            <a:spLocks noGrp="1"/>
          </p:cNvSpPr>
          <p:nvPr>
            <p:ph type="sldNum" sz="quarter" idx="4"/>
          </p:nvPr>
        </p:nvSpPr>
        <p:spPr>
          <a:xfrm>
            <a:off x="10815637" y="6064613"/>
            <a:ext cx="942976" cy="360000"/>
          </a:xfrm>
          <a:prstGeom prst="rect">
            <a:avLst/>
          </a:prstGeom>
        </p:spPr>
        <p:txBody>
          <a:bodyPr vert="horz" lIns="0" tIns="0" rIns="0" bIns="0" rtlCol="0" anchor="b" anchorCtr="0"/>
          <a:lstStyle>
            <a:lvl1pPr algn="r">
              <a:defRPr sz="800" b="0" i="0">
                <a:solidFill>
                  <a:schemeClr val="bg1"/>
                </a:solidFill>
                <a:latin typeface="Eifont" pitchFamily="2" charset="77"/>
              </a:defRPr>
            </a:lvl1pPr>
          </a:lstStyle>
          <a:p>
            <a:r>
              <a:rPr lang="en-US"/>
              <a:t>S. </a:t>
            </a:r>
            <a:fld id="{E68BB47B-6AA6-7343-BE79-ECEFD83B2C88}" type="slidenum">
              <a:rPr lang="en-US" smtClean="0"/>
              <a:pPr/>
              <a:t>‹nr.›</a:t>
            </a:fld>
            <a:endParaRPr lang="en-US"/>
          </a:p>
        </p:txBody>
      </p:sp>
    </p:spTree>
    <p:extLst>
      <p:ext uri="{BB962C8B-B14F-4D97-AF65-F5344CB8AC3E}">
        <p14:creationId xmlns:p14="http://schemas.microsoft.com/office/powerpoint/2010/main" val="2497008140"/>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ekst Stor">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C41062-572A-D9DD-E27F-469CD0C7914D}"/>
              </a:ext>
            </a:extLst>
          </p:cNvPr>
          <p:cNvSpPr>
            <a:spLocks noGrp="1"/>
          </p:cNvSpPr>
          <p:nvPr>
            <p:ph type="ctrTitle" hasCustomPrompt="1"/>
          </p:nvPr>
        </p:nvSpPr>
        <p:spPr>
          <a:xfrm>
            <a:off x="431799" y="1152001"/>
            <a:ext cx="9440862" cy="4554000"/>
          </a:xfrm>
        </p:spPr>
        <p:txBody>
          <a:bodyPr anchor="ctr" anchorCtr="0">
            <a:noAutofit/>
          </a:bodyPr>
          <a:lstStyle>
            <a:lvl1pPr algn="l">
              <a:lnSpc>
                <a:spcPts val="4400"/>
              </a:lnSpc>
              <a:defRPr sz="3600"/>
            </a:lvl1pPr>
          </a:lstStyle>
          <a:p>
            <a:r>
              <a:rPr lang="en-GB" err="1">
                <a:solidFill>
                  <a:srgbClr val="121212"/>
                </a:solidFill>
                <a:effectLst/>
                <a:latin typeface="Eifont Display" pitchFamily="2" charset="77"/>
              </a:rPr>
              <a:t>Tekst</a:t>
            </a:r>
            <a:endParaRPr lang="en-GB">
              <a:solidFill>
                <a:srgbClr val="121212"/>
              </a:solidFill>
              <a:effectLst/>
              <a:latin typeface="Eifont Display" pitchFamily="2" charset="77"/>
            </a:endParaRPr>
          </a:p>
        </p:txBody>
      </p:sp>
      <p:pic>
        <p:nvPicPr>
          <p:cNvPr id="3" name="Graphic 5">
            <a:extLst>
              <a:ext uri="{FF2B5EF4-FFF2-40B4-BE49-F238E27FC236}">
                <a16:creationId xmlns:a16="http://schemas.microsoft.com/office/drawing/2014/main" id="{13DCB14B-5BBF-B445-EBCE-CBEF13C83BAE}"/>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1024213" y="432000"/>
            <a:ext cx="734400" cy="378216"/>
          </a:xfrm>
          <a:prstGeom prst="rect">
            <a:avLst/>
          </a:prstGeom>
        </p:spPr>
      </p:pic>
      <p:sp>
        <p:nvSpPr>
          <p:cNvPr id="4" name="Slide Number Placeholder 5">
            <a:extLst>
              <a:ext uri="{FF2B5EF4-FFF2-40B4-BE49-F238E27FC236}">
                <a16:creationId xmlns:a16="http://schemas.microsoft.com/office/drawing/2014/main" id="{6AE954D4-C10A-9F98-2DF2-BCBCBAD8AF7B}"/>
              </a:ext>
            </a:extLst>
          </p:cNvPr>
          <p:cNvSpPr>
            <a:spLocks noGrp="1"/>
          </p:cNvSpPr>
          <p:nvPr>
            <p:ph type="sldNum" sz="quarter" idx="4"/>
          </p:nvPr>
        </p:nvSpPr>
        <p:spPr>
          <a:xfrm>
            <a:off x="10815637" y="6064613"/>
            <a:ext cx="942976" cy="360000"/>
          </a:xfrm>
          <a:prstGeom prst="rect">
            <a:avLst/>
          </a:prstGeom>
        </p:spPr>
        <p:txBody>
          <a:bodyPr vert="horz" lIns="0" tIns="0" rIns="0" bIns="0" rtlCol="0" anchor="b" anchorCtr="0"/>
          <a:lstStyle>
            <a:lvl1pPr algn="r">
              <a:defRPr sz="800" b="0" i="0">
                <a:solidFill>
                  <a:schemeClr val="tx1"/>
                </a:solidFill>
                <a:latin typeface="Eifont" pitchFamily="2" charset="77"/>
              </a:defRPr>
            </a:lvl1pPr>
          </a:lstStyle>
          <a:p>
            <a:r>
              <a:rPr lang="en-US"/>
              <a:t>S. </a:t>
            </a:r>
            <a:fld id="{E68BB47B-6AA6-7343-BE79-ECEFD83B2C88}" type="slidenum">
              <a:rPr lang="en-US" smtClean="0"/>
              <a:pPr/>
              <a:t>‹nr.›</a:t>
            </a:fld>
            <a:endParaRPr lang="en-US"/>
          </a:p>
        </p:txBody>
      </p:sp>
    </p:spTree>
    <p:extLst>
      <p:ext uri="{BB962C8B-B14F-4D97-AF65-F5344CB8AC3E}">
        <p14:creationId xmlns:p14="http://schemas.microsoft.com/office/powerpoint/2010/main" val="3231047076"/>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ekst Mege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2BB577-8FC0-7007-3E91-CF45B9B7A497}"/>
              </a:ext>
            </a:extLst>
          </p:cNvPr>
          <p:cNvSpPr>
            <a:spLocks noGrp="1"/>
          </p:cNvSpPr>
          <p:nvPr>
            <p:ph type="title" hasCustomPrompt="1"/>
          </p:nvPr>
        </p:nvSpPr>
        <p:spPr>
          <a:xfrm>
            <a:off x="431799" y="431802"/>
            <a:ext cx="6607176" cy="966187"/>
          </a:xfrm>
        </p:spPr>
        <p:txBody>
          <a:bodyPr anchor="b"/>
          <a:lstStyle/>
          <a:p>
            <a:r>
              <a:rPr lang="en-GB" err="1"/>
              <a:t>Overskrift</a:t>
            </a:r>
            <a:br>
              <a:rPr lang="en-GB"/>
            </a:br>
            <a:r>
              <a:rPr lang="en-GB"/>
              <a:t>max 2 </a:t>
            </a:r>
            <a:r>
              <a:rPr lang="en-GB" err="1"/>
              <a:t>linjer</a:t>
            </a:r>
            <a:endParaRPr lang="en-US"/>
          </a:p>
        </p:txBody>
      </p:sp>
      <p:pic>
        <p:nvPicPr>
          <p:cNvPr id="4" name="Graphic 5">
            <a:extLst>
              <a:ext uri="{FF2B5EF4-FFF2-40B4-BE49-F238E27FC236}">
                <a16:creationId xmlns:a16="http://schemas.microsoft.com/office/drawing/2014/main" id="{9B5DABFA-0A5F-BBFF-EF20-EA66804F1620}"/>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1024213" y="432000"/>
            <a:ext cx="734400" cy="378216"/>
          </a:xfrm>
          <a:prstGeom prst="rect">
            <a:avLst/>
          </a:prstGeom>
        </p:spPr>
      </p:pic>
      <p:sp>
        <p:nvSpPr>
          <p:cNvPr id="7" name="Pladsholder til tekst 6">
            <a:extLst>
              <a:ext uri="{FF2B5EF4-FFF2-40B4-BE49-F238E27FC236}">
                <a16:creationId xmlns:a16="http://schemas.microsoft.com/office/drawing/2014/main" id="{35EDC86F-D581-7216-A9B8-833E4F206725}"/>
              </a:ext>
            </a:extLst>
          </p:cNvPr>
          <p:cNvSpPr>
            <a:spLocks noGrp="1"/>
          </p:cNvSpPr>
          <p:nvPr>
            <p:ph type="body" sz="quarter" idx="14" hasCustomPrompt="1"/>
          </p:nvPr>
        </p:nvSpPr>
        <p:spPr>
          <a:xfrm>
            <a:off x="431799" y="1440000"/>
            <a:ext cx="6607175" cy="485775"/>
          </a:xfrm>
        </p:spPr>
        <p:txBody>
          <a:bodyPr/>
          <a:lstStyle>
            <a:lvl1pPr marL="0" indent="0">
              <a:lnSpc>
                <a:spcPct val="100000"/>
              </a:lnSpc>
              <a:buNone/>
              <a:defRPr/>
            </a:lvl1pPr>
          </a:lstStyle>
          <a:p>
            <a:pPr marL="0" marR="0" lvl="0" indent="0" algn="l" defTabSz="914400" rtl="0" eaLnBrk="1" fontAlgn="auto" latinLnBrk="0" hangingPunct="1">
              <a:lnSpc>
                <a:spcPct val="100000"/>
              </a:lnSpc>
              <a:spcBef>
                <a:spcPts val="1000"/>
              </a:spcBef>
              <a:spcAft>
                <a:spcPts val="0"/>
              </a:spcAft>
              <a:buClrTx/>
              <a:buSzTx/>
              <a:buFontTx/>
              <a:buNone/>
              <a:tabLst/>
              <a:defRPr/>
            </a:pPr>
            <a:r>
              <a:rPr lang="da-DK"/>
              <a:t>Underrubrik</a:t>
            </a:r>
          </a:p>
        </p:txBody>
      </p:sp>
      <p:sp>
        <p:nvSpPr>
          <p:cNvPr id="11" name="Pladsholder til tekst 10">
            <a:extLst>
              <a:ext uri="{FF2B5EF4-FFF2-40B4-BE49-F238E27FC236}">
                <a16:creationId xmlns:a16="http://schemas.microsoft.com/office/drawing/2014/main" id="{8E5DA38A-6C80-AFB4-C250-5BEFE45E7ED6}"/>
              </a:ext>
            </a:extLst>
          </p:cNvPr>
          <p:cNvSpPr>
            <a:spLocks noGrp="1"/>
          </p:cNvSpPr>
          <p:nvPr>
            <p:ph type="body" sz="quarter" idx="15"/>
          </p:nvPr>
        </p:nvSpPr>
        <p:spPr>
          <a:xfrm>
            <a:off x="431800" y="2159000"/>
            <a:ext cx="11326813" cy="3546475"/>
          </a:xfrm>
        </p:spPr>
        <p:txBody>
          <a:bodyPr/>
          <a:lstStyle>
            <a:lvl1pPr marL="0" indent="0">
              <a:buFont typeface="Arial" panose="020B0604020202020204" pitchFamily="34" charset="0"/>
              <a:buNone/>
              <a:defRPr/>
            </a:lvl1pPr>
            <a:lvl2pPr marL="222250" indent="0">
              <a:buNone/>
              <a:defRPr/>
            </a:lvl2pPr>
            <a:lvl3pPr marL="222250" indent="0">
              <a:buFont typeface="Arial" panose="020B0604020202020204" pitchFamily="34" charset="0"/>
              <a:buNone/>
              <a:defRPr/>
            </a:lvl3pPr>
            <a:lvl4pPr marL="222250" indent="0">
              <a:buFont typeface="Arial" panose="020B0604020202020204" pitchFamily="34" charset="0"/>
              <a:buNone/>
              <a:defRPr/>
            </a:lvl4pPr>
            <a:lvl5pPr marL="222250" indent="0">
              <a:buNone/>
              <a:defRPr/>
            </a:lvl5pPr>
          </a:lstStyle>
          <a:p>
            <a:pPr lvl="0"/>
            <a:r>
              <a:rPr lang="da-DK"/>
              <a:t>Klik for at redigere teksttypografierne i masteren</a:t>
            </a:r>
          </a:p>
        </p:txBody>
      </p:sp>
      <p:sp>
        <p:nvSpPr>
          <p:cNvPr id="3" name="Slide Number Placeholder 5">
            <a:extLst>
              <a:ext uri="{FF2B5EF4-FFF2-40B4-BE49-F238E27FC236}">
                <a16:creationId xmlns:a16="http://schemas.microsoft.com/office/drawing/2014/main" id="{BF09D65B-135B-8A55-4923-8D98178C6AA2}"/>
              </a:ext>
            </a:extLst>
          </p:cNvPr>
          <p:cNvSpPr>
            <a:spLocks noGrp="1"/>
          </p:cNvSpPr>
          <p:nvPr>
            <p:ph type="sldNum" sz="quarter" idx="4"/>
          </p:nvPr>
        </p:nvSpPr>
        <p:spPr>
          <a:xfrm>
            <a:off x="10815637" y="6064613"/>
            <a:ext cx="942976" cy="360000"/>
          </a:xfrm>
          <a:prstGeom prst="rect">
            <a:avLst/>
          </a:prstGeom>
        </p:spPr>
        <p:txBody>
          <a:bodyPr vert="horz" lIns="0" tIns="0" rIns="0" bIns="0" rtlCol="0" anchor="b" anchorCtr="0"/>
          <a:lstStyle>
            <a:lvl1pPr algn="r">
              <a:defRPr sz="800" b="0" i="0">
                <a:solidFill>
                  <a:schemeClr val="tx1"/>
                </a:solidFill>
                <a:latin typeface="Eifont" pitchFamily="2" charset="77"/>
              </a:defRPr>
            </a:lvl1pPr>
          </a:lstStyle>
          <a:p>
            <a:r>
              <a:rPr lang="en-US"/>
              <a:t>S. </a:t>
            </a:r>
            <a:fld id="{E68BB47B-6AA6-7343-BE79-ECEFD83B2C88}" type="slidenum">
              <a:rPr lang="en-US" smtClean="0"/>
              <a:pPr/>
              <a:t>‹nr.›</a:t>
            </a:fld>
            <a:endParaRPr lang="en-US"/>
          </a:p>
        </p:txBody>
      </p:sp>
    </p:spTree>
    <p:extLst>
      <p:ext uri="{BB962C8B-B14F-4D97-AF65-F5344CB8AC3E}">
        <p14:creationId xmlns:p14="http://schemas.microsoft.com/office/powerpoint/2010/main" val="189106363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ekst 2 kolonn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2BB577-8FC0-7007-3E91-CF45B9B7A497}"/>
              </a:ext>
            </a:extLst>
          </p:cNvPr>
          <p:cNvSpPr>
            <a:spLocks noGrp="1"/>
          </p:cNvSpPr>
          <p:nvPr>
            <p:ph type="title" hasCustomPrompt="1"/>
          </p:nvPr>
        </p:nvSpPr>
        <p:spPr>
          <a:xfrm>
            <a:off x="431799" y="431802"/>
            <a:ext cx="5112001" cy="966187"/>
          </a:xfrm>
        </p:spPr>
        <p:txBody>
          <a:bodyPr anchor="b"/>
          <a:lstStyle/>
          <a:p>
            <a:r>
              <a:rPr lang="en-GB" err="1"/>
              <a:t>Overskrift</a:t>
            </a:r>
            <a:br>
              <a:rPr lang="en-GB"/>
            </a:br>
            <a:r>
              <a:rPr lang="en-GB"/>
              <a:t>max 2 </a:t>
            </a:r>
            <a:r>
              <a:rPr lang="en-GB" err="1"/>
              <a:t>linjer</a:t>
            </a:r>
            <a:endParaRPr lang="en-US"/>
          </a:p>
        </p:txBody>
      </p:sp>
      <p:sp>
        <p:nvSpPr>
          <p:cNvPr id="3" name="Content Placeholder 2">
            <a:extLst>
              <a:ext uri="{FF2B5EF4-FFF2-40B4-BE49-F238E27FC236}">
                <a16:creationId xmlns:a16="http://schemas.microsoft.com/office/drawing/2014/main" id="{30292139-16EA-82EE-29B6-B3F1ECEE0502}"/>
              </a:ext>
            </a:extLst>
          </p:cNvPr>
          <p:cNvSpPr>
            <a:spLocks noGrp="1"/>
          </p:cNvSpPr>
          <p:nvPr>
            <p:ph idx="1" hasCustomPrompt="1"/>
          </p:nvPr>
        </p:nvSpPr>
        <p:spPr>
          <a:xfrm>
            <a:off x="431800" y="2671200"/>
            <a:ext cx="5112000" cy="3034801"/>
          </a:xfrm>
        </p:spPr>
        <p:txBody>
          <a:bodyPr/>
          <a:lstStyle>
            <a:lvl1pPr marL="0" indent="0">
              <a:lnSpc>
                <a:spcPts val="2200"/>
              </a:lnSpc>
              <a:spcBef>
                <a:spcPts val="0"/>
              </a:spcBef>
              <a:buFontTx/>
              <a:buNone/>
              <a:defRPr/>
            </a:lvl1pPr>
            <a:lvl2pPr marL="215900" indent="0">
              <a:lnSpc>
                <a:spcPts val="2200"/>
              </a:lnSpc>
              <a:spcBef>
                <a:spcPts val="0"/>
              </a:spcBef>
              <a:buFontTx/>
              <a:buNone/>
              <a:tabLst/>
              <a:defRPr/>
            </a:lvl2pPr>
            <a:lvl3pPr marL="215900" indent="0">
              <a:lnSpc>
                <a:spcPts val="2200"/>
              </a:lnSpc>
              <a:spcBef>
                <a:spcPts val="0"/>
              </a:spcBef>
              <a:buFontTx/>
              <a:buNone/>
              <a:tabLst/>
              <a:defRPr/>
            </a:lvl3pPr>
            <a:lvl4pPr marL="215900" indent="0">
              <a:lnSpc>
                <a:spcPts val="2200"/>
              </a:lnSpc>
              <a:spcBef>
                <a:spcPts val="0"/>
              </a:spcBef>
              <a:buFontTx/>
              <a:buNone/>
              <a:tabLst/>
              <a:defRPr/>
            </a:lvl4pPr>
            <a:lvl5pPr marL="215900" indent="0">
              <a:lnSpc>
                <a:spcPts val="2200"/>
              </a:lnSpc>
              <a:spcBef>
                <a:spcPts val="0"/>
              </a:spcBef>
              <a:buFontTx/>
              <a:buNone/>
              <a:tabLst/>
              <a:defRPr/>
            </a:lvl5pPr>
          </a:lstStyle>
          <a:p>
            <a:pPr lvl="0"/>
            <a:r>
              <a:rPr lang="en-GB" err="1"/>
              <a:t>Multiplaceholder</a:t>
            </a:r>
            <a:endParaRPr lang="en-GB"/>
          </a:p>
        </p:txBody>
      </p:sp>
      <p:sp>
        <p:nvSpPr>
          <p:cNvPr id="8" name="Content Placeholder 2">
            <a:extLst>
              <a:ext uri="{FF2B5EF4-FFF2-40B4-BE49-F238E27FC236}">
                <a16:creationId xmlns:a16="http://schemas.microsoft.com/office/drawing/2014/main" id="{7E042F1F-2BFF-CAAF-D0E1-263B9E792B64}"/>
              </a:ext>
            </a:extLst>
          </p:cNvPr>
          <p:cNvSpPr>
            <a:spLocks noGrp="1"/>
          </p:cNvSpPr>
          <p:nvPr>
            <p:ph idx="13" hasCustomPrompt="1"/>
          </p:nvPr>
        </p:nvSpPr>
        <p:spPr>
          <a:xfrm>
            <a:off x="6646613" y="2671200"/>
            <a:ext cx="5112000" cy="3034801"/>
          </a:xfrm>
        </p:spPr>
        <p:txBody>
          <a:bodyPr/>
          <a:lstStyle>
            <a:lvl1pPr marL="0" indent="0">
              <a:lnSpc>
                <a:spcPts val="2200"/>
              </a:lnSpc>
              <a:spcBef>
                <a:spcPts val="0"/>
              </a:spcBef>
              <a:buFontTx/>
              <a:buNone/>
              <a:defRPr/>
            </a:lvl1pPr>
            <a:lvl2pPr marL="215900" indent="0">
              <a:lnSpc>
                <a:spcPts val="2200"/>
              </a:lnSpc>
              <a:spcBef>
                <a:spcPts val="0"/>
              </a:spcBef>
              <a:buFontTx/>
              <a:buNone/>
              <a:tabLst/>
              <a:defRPr/>
            </a:lvl2pPr>
            <a:lvl3pPr marL="215900" indent="0">
              <a:lnSpc>
                <a:spcPts val="2200"/>
              </a:lnSpc>
              <a:spcBef>
                <a:spcPts val="0"/>
              </a:spcBef>
              <a:buFontTx/>
              <a:buNone/>
              <a:tabLst/>
              <a:defRPr/>
            </a:lvl3pPr>
            <a:lvl4pPr marL="215900" indent="0">
              <a:lnSpc>
                <a:spcPts val="2200"/>
              </a:lnSpc>
              <a:spcBef>
                <a:spcPts val="0"/>
              </a:spcBef>
              <a:buFontTx/>
              <a:buNone/>
              <a:tabLst/>
              <a:defRPr/>
            </a:lvl4pPr>
            <a:lvl5pPr marL="215900" indent="0">
              <a:lnSpc>
                <a:spcPts val="2200"/>
              </a:lnSpc>
              <a:spcBef>
                <a:spcPts val="0"/>
              </a:spcBef>
              <a:buFontTx/>
              <a:buNone/>
              <a:tabLst/>
              <a:defRPr/>
            </a:lvl5pPr>
          </a:lstStyle>
          <a:p>
            <a:pPr lvl="0"/>
            <a:r>
              <a:rPr lang="en-GB" err="1"/>
              <a:t>Multiplaceholder</a:t>
            </a:r>
            <a:endParaRPr lang="en-GB"/>
          </a:p>
        </p:txBody>
      </p:sp>
      <p:pic>
        <p:nvPicPr>
          <p:cNvPr id="4" name="Graphic 5">
            <a:extLst>
              <a:ext uri="{FF2B5EF4-FFF2-40B4-BE49-F238E27FC236}">
                <a16:creationId xmlns:a16="http://schemas.microsoft.com/office/drawing/2014/main" id="{9B5DABFA-0A5F-BBFF-EF20-EA66804F1620}"/>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1024213" y="432000"/>
            <a:ext cx="734400" cy="378216"/>
          </a:xfrm>
          <a:prstGeom prst="rect">
            <a:avLst/>
          </a:prstGeom>
        </p:spPr>
      </p:pic>
      <p:sp>
        <p:nvSpPr>
          <p:cNvPr id="5" name="Slide Number Placeholder 5">
            <a:extLst>
              <a:ext uri="{FF2B5EF4-FFF2-40B4-BE49-F238E27FC236}">
                <a16:creationId xmlns:a16="http://schemas.microsoft.com/office/drawing/2014/main" id="{6FAEEFA3-C32E-4F47-6108-44ABD57503DE}"/>
              </a:ext>
            </a:extLst>
          </p:cNvPr>
          <p:cNvSpPr>
            <a:spLocks noGrp="1"/>
          </p:cNvSpPr>
          <p:nvPr>
            <p:ph type="sldNum" sz="quarter" idx="4"/>
          </p:nvPr>
        </p:nvSpPr>
        <p:spPr>
          <a:xfrm>
            <a:off x="10815637" y="6064613"/>
            <a:ext cx="942976" cy="360000"/>
          </a:xfrm>
          <a:prstGeom prst="rect">
            <a:avLst/>
          </a:prstGeom>
        </p:spPr>
        <p:txBody>
          <a:bodyPr vert="horz" lIns="0" tIns="0" rIns="0" bIns="0" rtlCol="0" anchor="b" anchorCtr="0"/>
          <a:lstStyle>
            <a:lvl1pPr algn="r">
              <a:defRPr sz="800" b="0" i="0">
                <a:solidFill>
                  <a:schemeClr val="tx1"/>
                </a:solidFill>
                <a:latin typeface="Eifont" pitchFamily="2" charset="77"/>
              </a:defRPr>
            </a:lvl1pPr>
          </a:lstStyle>
          <a:p>
            <a:r>
              <a:rPr lang="en-US"/>
              <a:t>S. </a:t>
            </a:r>
            <a:fld id="{E68BB47B-6AA6-7343-BE79-ECEFD83B2C88}" type="slidenum">
              <a:rPr lang="en-US" smtClean="0"/>
              <a:pPr/>
              <a:t>‹nr.›</a:t>
            </a:fld>
            <a:endParaRPr lang="en-US"/>
          </a:p>
        </p:txBody>
      </p:sp>
      <p:sp>
        <p:nvSpPr>
          <p:cNvPr id="6" name="Pladsholder til tekst 6">
            <a:extLst>
              <a:ext uri="{FF2B5EF4-FFF2-40B4-BE49-F238E27FC236}">
                <a16:creationId xmlns:a16="http://schemas.microsoft.com/office/drawing/2014/main" id="{17A9B26C-860C-A094-5021-3AF141B837B7}"/>
              </a:ext>
            </a:extLst>
          </p:cNvPr>
          <p:cNvSpPr>
            <a:spLocks noGrp="1"/>
          </p:cNvSpPr>
          <p:nvPr>
            <p:ph type="body" sz="quarter" idx="14" hasCustomPrompt="1"/>
          </p:nvPr>
        </p:nvSpPr>
        <p:spPr>
          <a:xfrm>
            <a:off x="431800" y="1440000"/>
            <a:ext cx="5112000" cy="485775"/>
          </a:xfrm>
        </p:spPr>
        <p:txBody>
          <a:bodyPr/>
          <a:lstStyle>
            <a:lvl1pPr marL="0" indent="0">
              <a:lnSpc>
                <a:spcPct val="100000"/>
              </a:lnSpc>
              <a:buNone/>
              <a:defRPr/>
            </a:lvl1pPr>
          </a:lstStyle>
          <a:p>
            <a:pPr marL="0" marR="0" lvl="0" indent="0" algn="l" defTabSz="914400" rtl="0" eaLnBrk="1" fontAlgn="auto" latinLnBrk="0" hangingPunct="1">
              <a:lnSpc>
                <a:spcPct val="100000"/>
              </a:lnSpc>
              <a:spcBef>
                <a:spcPts val="1000"/>
              </a:spcBef>
              <a:spcAft>
                <a:spcPts val="0"/>
              </a:spcAft>
              <a:buClrTx/>
              <a:buSzTx/>
              <a:buFontTx/>
              <a:buNone/>
              <a:tabLst/>
              <a:defRPr/>
            </a:pPr>
            <a:r>
              <a:rPr lang="da-DK"/>
              <a:t>Underrubrik</a:t>
            </a:r>
          </a:p>
        </p:txBody>
      </p:sp>
    </p:spTree>
    <p:extLst>
      <p:ext uri="{BB962C8B-B14F-4D97-AF65-F5344CB8AC3E}">
        <p14:creationId xmlns:p14="http://schemas.microsoft.com/office/powerpoint/2010/main" val="335165038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ekst 2 Bullet Kolonner">
    <p:spTree>
      <p:nvGrpSpPr>
        <p:cNvPr id="1" name=""/>
        <p:cNvGrpSpPr/>
        <p:nvPr/>
      </p:nvGrpSpPr>
      <p:grpSpPr>
        <a:xfrm>
          <a:off x="0" y="0"/>
          <a:ext cx="0" cy="0"/>
          <a:chOff x="0" y="0"/>
          <a:chExt cx="0" cy="0"/>
        </a:xfrm>
      </p:grpSpPr>
      <p:sp>
        <p:nvSpPr>
          <p:cNvPr id="8" name="Text Placeholder 7">
            <a:extLst>
              <a:ext uri="{FF2B5EF4-FFF2-40B4-BE49-F238E27FC236}">
                <a16:creationId xmlns:a16="http://schemas.microsoft.com/office/drawing/2014/main" id="{D785CEC9-FC9D-0756-2B25-804E3DA771A6}"/>
              </a:ext>
            </a:extLst>
          </p:cNvPr>
          <p:cNvSpPr>
            <a:spLocks noGrp="1"/>
          </p:cNvSpPr>
          <p:nvPr>
            <p:ph type="body" sz="quarter" idx="15" hasCustomPrompt="1"/>
          </p:nvPr>
        </p:nvSpPr>
        <p:spPr>
          <a:xfrm>
            <a:off x="431800" y="2160000"/>
            <a:ext cx="5111750" cy="3033712"/>
          </a:xfrm>
        </p:spPr>
        <p:txBody>
          <a:bodyPr/>
          <a:lstStyle/>
          <a:p>
            <a:pPr lvl="0"/>
            <a:r>
              <a:rPr lang="en-GB"/>
              <a:t>Bullet </a:t>
            </a:r>
            <a:r>
              <a:rPr lang="en-GB" err="1"/>
              <a:t>niveau</a:t>
            </a:r>
            <a:r>
              <a:rPr lang="en-GB"/>
              <a:t> 1</a:t>
            </a:r>
          </a:p>
          <a:p>
            <a:pPr lvl="1"/>
            <a:r>
              <a:rPr lang="en-GB" err="1"/>
              <a:t>Niveau</a:t>
            </a:r>
            <a:r>
              <a:rPr lang="en-GB"/>
              <a:t> 2</a:t>
            </a:r>
          </a:p>
          <a:p>
            <a:pPr lvl="1"/>
            <a:r>
              <a:rPr lang="en-GB" err="1"/>
              <a:t>Niveau</a:t>
            </a:r>
            <a:r>
              <a:rPr lang="en-GB"/>
              <a:t> 3</a:t>
            </a:r>
          </a:p>
          <a:p>
            <a:pPr lvl="1"/>
            <a:r>
              <a:rPr lang="en-GB" err="1"/>
              <a:t>Niveau</a:t>
            </a:r>
            <a:r>
              <a:rPr lang="en-GB"/>
              <a:t> 4</a:t>
            </a:r>
          </a:p>
          <a:p>
            <a:pPr lvl="4"/>
            <a:r>
              <a:rPr lang="en-GB" err="1"/>
              <a:t>Niveau</a:t>
            </a:r>
            <a:r>
              <a:rPr lang="en-GB"/>
              <a:t> 5</a:t>
            </a:r>
            <a:endParaRPr lang="en-US"/>
          </a:p>
        </p:txBody>
      </p:sp>
      <p:sp>
        <p:nvSpPr>
          <p:cNvPr id="10" name="Text Placeholder 7">
            <a:extLst>
              <a:ext uri="{FF2B5EF4-FFF2-40B4-BE49-F238E27FC236}">
                <a16:creationId xmlns:a16="http://schemas.microsoft.com/office/drawing/2014/main" id="{76D7E86B-D9BC-079A-6D46-DA1F8A5398B8}"/>
              </a:ext>
            </a:extLst>
          </p:cNvPr>
          <p:cNvSpPr>
            <a:spLocks noGrp="1"/>
          </p:cNvSpPr>
          <p:nvPr>
            <p:ph type="body" sz="quarter" idx="16" hasCustomPrompt="1"/>
          </p:nvPr>
        </p:nvSpPr>
        <p:spPr>
          <a:xfrm>
            <a:off x="6655955" y="2160000"/>
            <a:ext cx="5111750" cy="3033712"/>
          </a:xfrm>
        </p:spPr>
        <p:txBody>
          <a:bodyPr/>
          <a:lstStyle/>
          <a:p>
            <a:pPr lvl="0"/>
            <a:r>
              <a:rPr lang="en-GB"/>
              <a:t>Bullet </a:t>
            </a:r>
            <a:r>
              <a:rPr lang="en-GB" err="1"/>
              <a:t>niveau</a:t>
            </a:r>
            <a:r>
              <a:rPr lang="en-GB"/>
              <a:t> 1</a:t>
            </a:r>
          </a:p>
          <a:p>
            <a:pPr lvl="1"/>
            <a:r>
              <a:rPr lang="en-GB" err="1"/>
              <a:t>Niveau</a:t>
            </a:r>
            <a:r>
              <a:rPr lang="en-GB"/>
              <a:t> 2</a:t>
            </a:r>
          </a:p>
          <a:p>
            <a:pPr lvl="1"/>
            <a:r>
              <a:rPr lang="en-GB" err="1"/>
              <a:t>Niveau</a:t>
            </a:r>
            <a:r>
              <a:rPr lang="en-GB"/>
              <a:t> 3</a:t>
            </a:r>
          </a:p>
          <a:p>
            <a:pPr lvl="1"/>
            <a:r>
              <a:rPr lang="en-GB" err="1"/>
              <a:t>Niveau</a:t>
            </a:r>
            <a:r>
              <a:rPr lang="en-GB"/>
              <a:t> 4</a:t>
            </a:r>
          </a:p>
          <a:p>
            <a:pPr lvl="4"/>
            <a:r>
              <a:rPr lang="en-GB" err="1"/>
              <a:t>Niveau</a:t>
            </a:r>
            <a:r>
              <a:rPr lang="en-GB"/>
              <a:t> 5</a:t>
            </a:r>
            <a:endParaRPr lang="en-US"/>
          </a:p>
        </p:txBody>
      </p:sp>
      <p:pic>
        <p:nvPicPr>
          <p:cNvPr id="3" name="Graphic 5">
            <a:extLst>
              <a:ext uri="{FF2B5EF4-FFF2-40B4-BE49-F238E27FC236}">
                <a16:creationId xmlns:a16="http://schemas.microsoft.com/office/drawing/2014/main" id="{BE274BD9-CD5C-AB76-D8FB-63DEB62A108E}"/>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1024213" y="432000"/>
            <a:ext cx="734400" cy="378216"/>
          </a:xfrm>
          <a:prstGeom prst="rect">
            <a:avLst/>
          </a:prstGeom>
        </p:spPr>
      </p:pic>
      <p:sp>
        <p:nvSpPr>
          <p:cNvPr id="9" name="Title 1">
            <a:extLst>
              <a:ext uri="{FF2B5EF4-FFF2-40B4-BE49-F238E27FC236}">
                <a16:creationId xmlns:a16="http://schemas.microsoft.com/office/drawing/2014/main" id="{5BE9A518-C4FD-0CB0-7EA5-047E0104B3EF}"/>
              </a:ext>
            </a:extLst>
          </p:cNvPr>
          <p:cNvSpPr>
            <a:spLocks noGrp="1"/>
          </p:cNvSpPr>
          <p:nvPr>
            <p:ph type="title" hasCustomPrompt="1"/>
          </p:nvPr>
        </p:nvSpPr>
        <p:spPr>
          <a:xfrm>
            <a:off x="431799" y="431802"/>
            <a:ext cx="5112001" cy="966187"/>
          </a:xfrm>
        </p:spPr>
        <p:txBody>
          <a:bodyPr anchor="b"/>
          <a:lstStyle/>
          <a:p>
            <a:r>
              <a:rPr lang="en-GB" err="1"/>
              <a:t>Overskrift</a:t>
            </a:r>
            <a:br>
              <a:rPr lang="en-GB"/>
            </a:br>
            <a:r>
              <a:rPr lang="en-GB"/>
              <a:t>max 2 </a:t>
            </a:r>
            <a:r>
              <a:rPr lang="en-GB" err="1"/>
              <a:t>linjer</a:t>
            </a:r>
            <a:endParaRPr lang="en-US"/>
          </a:p>
        </p:txBody>
      </p:sp>
      <p:sp>
        <p:nvSpPr>
          <p:cNvPr id="2" name="Slide Number Placeholder 5">
            <a:extLst>
              <a:ext uri="{FF2B5EF4-FFF2-40B4-BE49-F238E27FC236}">
                <a16:creationId xmlns:a16="http://schemas.microsoft.com/office/drawing/2014/main" id="{2E750B6A-DF7F-B737-CBFD-8D665326424A}"/>
              </a:ext>
            </a:extLst>
          </p:cNvPr>
          <p:cNvSpPr>
            <a:spLocks noGrp="1"/>
          </p:cNvSpPr>
          <p:nvPr>
            <p:ph type="sldNum" sz="quarter" idx="4"/>
          </p:nvPr>
        </p:nvSpPr>
        <p:spPr>
          <a:xfrm>
            <a:off x="10815637" y="6064613"/>
            <a:ext cx="942976" cy="360000"/>
          </a:xfrm>
          <a:prstGeom prst="rect">
            <a:avLst/>
          </a:prstGeom>
        </p:spPr>
        <p:txBody>
          <a:bodyPr vert="horz" lIns="0" tIns="0" rIns="0" bIns="0" rtlCol="0" anchor="b" anchorCtr="0"/>
          <a:lstStyle>
            <a:lvl1pPr algn="r">
              <a:defRPr sz="800" b="0" i="0">
                <a:solidFill>
                  <a:schemeClr val="tx1"/>
                </a:solidFill>
                <a:latin typeface="Eifont" pitchFamily="2" charset="77"/>
              </a:defRPr>
            </a:lvl1pPr>
          </a:lstStyle>
          <a:p>
            <a:r>
              <a:rPr lang="en-US"/>
              <a:t>S. </a:t>
            </a:r>
            <a:fld id="{E68BB47B-6AA6-7343-BE79-ECEFD83B2C88}" type="slidenum">
              <a:rPr lang="en-US" smtClean="0"/>
              <a:pPr/>
              <a:t>‹nr.›</a:t>
            </a:fld>
            <a:endParaRPr lang="en-US"/>
          </a:p>
        </p:txBody>
      </p:sp>
      <p:sp>
        <p:nvSpPr>
          <p:cNvPr id="4" name="Pladsholder til tekst 6">
            <a:extLst>
              <a:ext uri="{FF2B5EF4-FFF2-40B4-BE49-F238E27FC236}">
                <a16:creationId xmlns:a16="http://schemas.microsoft.com/office/drawing/2014/main" id="{F83949DD-E8E3-44D8-D40B-6C8DF6F094A7}"/>
              </a:ext>
            </a:extLst>
          </p:cNvPr>
          <p:cNvSpPr>
            <a:spLocks noGrp="1"/>
          </p:cNvSpPr>
          <p:nvPr>
            <p:ph type="body" sz="quarter" idx="14" hasCustomPrompt="1"/>
          </p:nvPr>
        </p:nvSpPr>
        <p:spPr>
          <a:xfrm>
            <a:off x="431800" y="1440000"/>
            <a:ext cx="5112000" cy="485775"/>
          </a:xfrm>
        </p:spPr>
        <p:txBody>
          <a:bodyPr/>
          <a:lstStyle>
            <a:lvl1pPr marL="0" indent="0">
              <a:lnSpc>
                <a:spcPct val="100000"/>
              </a:lnSpc>
              <a:buNone/>
              <a:defRPr/>
            </a:lvl1pPr>
          </a:lstStyle>
          <a:p>
            <a:pPr marL="0" marR="0" lvl="0" indent="0" algn="l" defTabSz="914400" rtl="0" eaLnBrk="1" fontAlgn="auto" latinLnBrk="0" hangingPunct="1">
              <a:lnSpc>
                <a:spcPct val="100000"/>
              </a:lnSpc>
              <a:spcBef>
                <a:spcPts val="1000"/>
              </a:spcBef>
              <a:spcAft>
                <a:spcPts val="0"/>
              </a:spcAft>
              <a:buClrTx/>
              <a:buSzTx/>
              <a:buFontTx/>
              <a:buNone/>
              <a:tabLst/>
              <a:defRPr/>
            </a:pPr>
            <a:r>
              <a:rPr lang="da-DK"/>
              <a:t>Underrubrik</a:t>
            </a:r>
          </a:p>
        </p:txBody>
      </p:sp>
    </p:spTree>
    <p:extLst>
      <p:ext uri="{BB962C8B-B14F-4D97-AF65-F5344CB8AC3E}">
        <p14:creationId xmlns:p14="http://schemas.microsoft.com/office/powerpoint/2010/main" val="157493162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ekst 2 Kolonner Bullets/billede">
    <p:spTree>
      <p:nvGrpSpPr>
        <p:cNvPr id="1" name=""/>
        <p:cNvGrpSpPr/>
        <p:nvPr/>
      </p:nvGrpSpPr>
      <p:grpSpPr>
        <a:xfrm>
          <a:off x="0" y="0"/>
          <a:ext cx="0" cy="0"/>
          <a:chOff x="0" y="0"/>
          <a:chExt cx="0" cy="0"/>
        </a:xfrm>
      </p:grpSpPr>
      <p:sp>
        <p:nvSpPr>
          <p:cNvPr id="9" name="Picture Placeholder 8">
            <a:extLst>
              <a:ext uri="{FF2B5EF4-FFF2-40B4-BE49-F238E27FC236}">
                <a16:creationId xmlns:a16="http://schemas.microsoft.com/office/drawing/2014/main" id="{26A2D100-10F7-37EE-05A7-31482CC5DAD4}"/>
              </a:ext>
            </a:extLst>
          </p:cNvPr>
          <p:cNvSpPr>
            <a:spLocks noGrp="1"/>
          </p:cNvSpPr>
          <p:nvPr>
            <p:ph type="pic" sz="quarter" idx="14"/>
          </p:nvPr>
        </p:nvSpPr>
        <p:spPr>
          <a:xfrm>
            <a:off x="6648202" y="1101495"/>
            <a:ext cx="5112000" cy="5325720"/>
          </a:xfrm>
          <a:prstGeom prst="roundRect">
            <a:avLst>
              <a:gd name="adj" fmla="val 3025"/>
            </a:avLst>
          </a:prstGeom>
          <a:noFill/>
        </p:spPr>
        <p:txBody>
          <a:bodyPr>
            <a:normAutofit/>
          </a:bodyPr>
          <a:lstStyle>
            <a:lvl1pPr marL="0" indent="0" algn="ctr">
              <a:buFontTx/>
              <a:buNone/>
              <a:defRPr sz="1000"/>
            </a:lvl1pPr>
          </a:lstStyle>
          <a:p>
            <a:r>
              <a:rPr lang="da-DK"/>
              <a:t>Klik på ikonet for at tilføje et billede</a:t>
            </a:r>
            <a:endParaRPr lang="en-US"/>
          </a:p>
        </p:txBody>
      </p:sp>
      <p:sp>
        <p:nvSpPr>
          <p:cNvPr id="7" name="Text Placeholder 7">
            <a:extLst>
              <a:ext uri="{FF2B5EF4-FFF2-40B4-BE49-F238E27FC236}">
                <a16:creationId xmlns:a16="http://schemas.microsoft.com/office/drawing/2014/main" id="{0E5817C4-7408-CB87-BF3B-A735C3917406}"/>
              </a:ext>
            </a:extLst>
          </p:cNvPr>
          <p:cNvSpPr>
            <a:spLocks noGrp="1"/>
          </p:cNvSpPr>
          <p:nvPr>
            <p:ph type="body" sz="quarter" idx="15" hasCustomPrompt="1"/>
          </p:nvPr>
        </p:nvSpPr>
        <p:spPr>
          <a:xfrm>
            <a:off x="431800" y="2160000"/>
            <a:ext cx="5111750" cy="3033712"/>
          </a:xfrm>
        </p:spPr>
        <p:txBody>
          <a:bodyPr/>
          <a:lstStyle/>
          <a:p>
            <a:pPr lvl="0"/>
            <a:r>
              <a:rPr lang="en-GB"/>
              <a:t>Bullet </a:t>
            </a:r>
            <a:r>
              <a:rPr lang="en-GB" err="1"/>
              <a:t>niveau</a:t>
            </a:r>
            <a:r>
              <a:rPr lang="en-GB"/>
              <a:t> 1</a:t>
            </a:r>
          </a:p>
          <a:p>
            <a:pPr lvl="1"/>
            <a:r>
              <a:rPr lang="en-GB" err="1"/>
              <a:t>Niveau</a:t>
            </a:r>
            <a:r>
              <a:rPr lang="en-GB"/>
              <a:t> 2</a:t>
            </a:r>
          </a:p>
          <a:p>
            <a:pPr lvl="1"/>
            <a:r>
              <a:rPr lang="en-GB" err="1"/>
              <a:t>Niveau</a:t>
            </a:r>
            <a:r>
              <a:rPr lang="en-GB"/>
              <a:t> 3</a:t>
            </a:r>
          </a:p>
          <a:p>
            <a:pPr lvl="1"/>
            <a:r>
              <a:rPr lang="en-GB" err="1"/>
              <a:t>Niveau</a:t>
            </a:r>
            <a:r>
              <a:rPr lang="en-GB"/>
              <a:t> 4</a:t>
            </a:r>
          </a:p>
          <a:p>
            <a:pPr lvl="4"/>
            <a:r>
              <a:rPr lang="en-GB" err="1"/>
              <a:t>Niveau</a:t>
            </a:r>
            <a:r>
              <a:rPr lang="en-GB"/>
              <a:t> 5</a:t>
            </a:r>
            <a:endParaRPr lang="en-US"/>
          </a:p>
        </p:txBody>
      </p:sp>
      <p:pic>
        <p:nvPicPr>
          <p:cNvPr id="3" name="Graphic 5">
            <a:extLst>
              <a:ext uri="{FF2B5EF4-FFF2-40B4-BE49-F238E27FC236}">
                <a16:creationId xmlns:a16="http://schemas.microsoft.com/office/drawing/2014/main" id="{291C4C71-D259-483E-2501-05DF93B2AF51}"/>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1024213" y="432000"/>
            <a:ext cx="734400" cy="378216"/>
          </a:xfrm>
          <a:prstGeom prst="rect">
            <a:avLst/>
          </a:prstGeom>
        </p:spPr>
      </p:pic>
      <p:sp>
        <p:nvSpPr>
          <p:cNvPr id="10" name="Title 1">
            <a:extLst>
              <a:ext uri="{FF2B5EF4-FFF2-40B4-BE49-F238E27FC236}">
                <a16:creationId xmlns:a16="http://schemas.microsoft.com/office/drawing/2014/main" id="{63359E18-D071-D6AB-5342-DE9A7247E9F2}"/>
              </a:ext>
            </a:extLst>
          </p:cNvPr>
          <p:cNvSpPr>
            <a:spLocks noGrp="1"/>
          </p:cNvSpPr>
          <p:nvPr>
            <p:ph type="title" hasCustomPrompt="1"/>
          </p:nvPr>
        </p:nvSpPr>
        <p:spPr>
          <a:xfrm>
            <a:off x="431799" y="431802"/>
            <a:ext cx="5112001" cy="966187"/>
          </a:xfrm>
        </p:spPr>
        <p:txBody>
          <a:bodyPr anchor="b"/>
          <a:lstStyle/>
          <a:p>
            <a:r>
              <a:rPr lang="en-GB" err="1"/>
              <a:t>Overskrift</a:t>
            </a:r>
            <a:br>
              <a:rPr lang="en-GB"/>
            </a:br>
            <a:r>
              <a:rPr lang="en-GB"/>
              <a:t>max 2 </a:t>
            </a:r>
            <a:r>
              <a:rPr lang="en-GB" err="1"/>
              <a:t>linjer</a:t>
            </a:r>
            <a:endParaRPr lang="en-US"/>
          </a:p>
        </p:txBody>
      </p:sp>
      <p:sp>
        <p:nvSpPr>
          <p:cNvPr id="2" name="Slide Number Placeholder 5">
            <a:extLst>
              <a:ext uri="{FF2B5EF4-FFF2-40B4-BE49-F238E27FC236}">
                <a16:creationId xmlns:a16="http://schemas.microsoft.com/office/drawing/2014/main" id="{0DB4FD07-4843-741B-94BF-C71ADB7816C3}"/>
              </a:ext>
            </a:extLst>
          </p:cNvPr>
          <p:cNvSpPr>
            <a:spLocks noGrp="1"/>
          </p:cNvSpPr>
          <p:nvPr>
            <p:ph type="sldNum" sz="quarter" idx="4"/>
          </p:nvPr>
        </p:nvSpPr>
        <p:spPr>
          <a:xfrm>
            <a:off x="10815637" y="6064613"/>
            <a:ext cx="942976" cy="360000"/>
          </a:xfrm>
          <a:prstGeom prst="rect">
            <a:avLst/>
          </a:prstGeom>
        </p:spPr>
        <p:txBody>
          <a:bodyPr vert="horz" lIns="0" tIns="0" rIns="0" bIns="0" rtlCol="0" anchor="b" anchorCtr="0"/>
          <a:lstStyle>
            <a:lvl1pPr algn="r">
              <a:defRPr sz="800" b="0" i="0">
                <a:solidFill>
                  <a:schemeClr val="tx1"/>
                </a:solidFill>
                <a:latin typeface="Eifont" pitchFamily="2" charset="77"/>
              </a:defRPr>
            </a:lvl1pPr>
          </a:lstStyle>
          <a:p>
            <a:r>
              <a:rPr lang="en-US"/>
              <a:t>S. </a:t>
            </a:r>
            <a:fld id="{E68BB47B-6AA6-7343-BE79-ECEFD83B2C88}" type="slidenum">
              <a:rPr lang="en-US" smtClean="0"/>
              <a:pPr/>
              <a:t>‹nr.›</a:t>
            </a:fld>
            <a:endParaRPr lang="en-US"/>
          </a:p>
        </p:txBody>
      </p:sp>
      <p:sp>
        <p:nvSpPr>
          <p:cNvPr id="4" name="Pladsholder til tekst 6">
            <a:extLst>
              <a:ext uri="{FF2B5EF4-FFF2-40B4-BE49-F238E27FC236}">
                <a16:creationId xmlns:a16="http://schemas.microsoft.com/office/drawing/2014/main" id="{66BFF80C-23C1-BB7B-A994-F8F77CA0D03B}"/>
              </a:ext>
            </a:extLst>
          </p:cNvPr>
          <p:cNvSpPr>
            <a:spLocks noGrp="1"/>
          </p:cNvSpPr>
          <p:nvPr>
            <p:ph type="body" sz="quarter" idx="16" hasCustomPrompt="1"/>
          </p:nvPr>
        </p:nvSpPr>
        <p:spPr>
          <a:xfrm>
            <a:off x="431800" y="1440000"/>
            <a:ext cx="5112000" cy="485775"/>
          </a:xfrm>
        </p:spPr>
        <p:txBody>
          <a:bodyPr/>
          <a:lstStyle>
            <a:lvl1pPr marL="0" indent="0">
              <a:lnSpc>
                <a:spcPct val="100000"/>
              </a:lnSpc>
              <a:buNone/>
              <a:defRPr/>
            </a:lvl1pPr>
          </a:lstStyle>
          <a:p>
            <a:pPr marL="0" marR="0" lvl="0" indent="0" algn="l" defTabSz="914400" rtl="0" eaLnBrk="1" fontAlgn="auto" latinLnBrk="0" hangingPunct="1">
              <a:lnSpc>
                <a:spcPct val="100000"/>
              </a:lnSpc>
              <a:spcBef>
                <a:spcPts val="1000"/>
              </a:spcBef>
              <a:spcAft>
                <a:spcPts val="0"/>
              </a:spcAft>
              <a:buClrTx/>
              <a:buSzTx/>
              <a:buFontTx/>
              <a:buNone/>
              <a:tabLst/>
              <a:defRPr/>
            </a:pPr>
            <a:r>
              <a:rPr lang="da-DK"/>
              <a:t>Underrubrik</a:t>
            </a:r>
          </a:p>
        </p:txBody>
      </p:sp>
    </p:spTree>
    <p:extLst>
      <p:ext uri="{BB962C8B-B14F-4D97-AF65-F5344CB8AC3E}">
        <p14:creationId xmlns:p14="http://schemas.microsoft.com/office/powerpoint/2010/main" val="123790437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Forside m. 5. element og basis form">
    <p:bg>
      <p:bgPr>
        <a:solidFill>
          <a:schemeClr val="accent2"/>
        </a:solidFill>
        <a:effectLst/>
      </p:bgPr>
    </p:bg>
    <p:spTree>
      <p:nvGrpSpPr>
        <p:cNvPr id="1" name=""/>
        <p:cNvGrpSpPr/>
        <p:nvPr/>
      </p:nvGrpSpPr>
      <p:grpSpPr>
        <a:xfrm>
          <a:off x="0" y="0"/>
          <a:ext cx="0" cy="0"/>
          <a:chOff x="0" y="0"/>
          <a:chExt cx="0" cy="0"/>
        </a:xfrm>
      </p:grpSpPr>
      <p:pic>
        <p:nvPicPr>
          <p:cNvPr id="6" name="Picture 5" descr="Shape, arrow&#10;&#10;Description automatically generated">
            <a:extLst>
              <a:ext uri="{FF2B5EF4-FFF2-40B4-BE49-F238E27FC236}">
                <a16:creationId xmlns:a16="http://schemas.microsoft.com/office/drawing/2014/main" id="{64822B49-176C-9EF2-BDE3-BB8C5FBC9D0B}"/>
              </a:ext>
            </a:extLst>
          </p:cNvPr>
          <p:cNvPicPr>
            <a:picLocks noChangeAspect="1"/>
          </p:cNvPicPr>
          <p:nvPr userDrawn="1"/>
        </p:nvPicPr>
        <p:blipFill>
          <a:blip r:embed="rId2"/>
          <a:stretch>
            <a:fillRect/>
          </a:stretch>
        </p:blipFill>
        <p:spPr>
          <a:xfrm>
            <a:off x="7983538" y="2643164"/>
            <a:ext cx="4209132" cy="4214836"/>
          </a:xfrm>
          <a:prstGeom prst="rect">
            <a:avLst/>
          </a:prstGeom>
        </p:spPr>
      </p:pic>
      <p:pic>
        <p:nvPicPr>
          <p:cNvPr id="5" name="Graphic 4">
            <a:extLst>
              <a:ext uri="{FF2B5EF4-FFF2-40B4-BE49-F238E27FC236}">
                <a16:creationId xmlns:a16="http://schemas.microsoft.com/office/drawing/2014/main" id="{ADB440BB-DFA9-6482-FBC7-D376D4F4C00B}"/>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0" y="0"/>
            <a:ext cx="4800600" cy="6858000"/>
          </a:xfrm>
          <a:prstGeom prst="rect">
            <a:avLst/>
          </a:prstGeom>
        </p:spPr>
      </p:pic>
      <p:pic>
        <p:nvPicPr>
          <p:cNvPr id="7" name="Graphic 5">
            <a:extLst>
              <a:ext uri="{FF2B5EF4-FFF2-40B4-BE49-F238E27FC236}">
                <a16:creationId xmlns:a16="http://schemas.microsoft.com/office/drawing/2014/main" id="{7A7A1013-24F5-7404-250F-5694298A1B90}"/>
              </a:ext>
            </a:extLst>
          </p:cNvPr>
          <p:cNvPicPr>
            <a:picLocks noChangeAspect="1"/>
          </p:cNvPicPr>
          <p:nvPr userDrawn="1"/>
        </p:nvPicPr>
        <p:blipFill>
          <a:blip r:embed="rId5">
            <a:extLst>
              <a:ext uri="{96DAC541-7B7A-43D3-8B79-37D633B846F1}">
                <asvg:svgBlip xmlns:asvg="http://schemas.microsoft.com/office/drawing/2016/SVG/main" r:embed="rId6"/>
              </a:ext>
            </a:extLst>
          </a:blip>
          <a:stretch>
            <a:fillRect/>
          </a:stretch>
        </p:blipFill>
        <p:spPr>
          <a:xfrm>
            <a:off x="11024213" y="432000"/>
            <a:ext cx="734400" cy="378216"/>
          </a:xfrm>
          <a:prstGeom prst="rect">
            <a:avLst/>
          </a:prstGeom>
        </p:spPr>
      </p:pic>
      <p:sp>
        <p:nvSpPr>
          <p:cNvPr id="8" name="Title 1">
            <a:extLst>
              <a:ext uri="{FF2B5EF4-FFF2-40B4-BE49-F238E27FC236}">
                <a16:creationId xmlns:a16="http://schemas.microsoft.com/office/drawing/2014/main" id="{18375288-4A21-298C-1A88-A9BA1C2AF627}"/>
              </a:ext>
            </a:extLst>
          </p:cNvPr>
          <p:cNvSpPr>
            <a:spLocks noGrp="1"/>
          </p:cNvSpPr>
          <p:nvPr>
            <p:ph type="ctrTitle" hasCustomPrompt="1"/>
          </p:nvPr>
        </p:nvSpPr>
        <p:spPr>
          <a:xfrm>
            <a:off x="431800" y="3429000"/>
            <a:ext cx="6607175" cy="2039295"/>
          </a:xfrm>
        </p:spPr>
        <p:txBody>
          <a:bodyPr anchor="b" anchorCtr="0">
            <a:noAutofit/>
          </a:bodyPr>
          <a:lstStyle>
            <a:lvl1pPr algn="l">
              <a:lnSpc>
                <a:spcPct val="100000"/>
              </a:lnSpc>
              <a:defRPr sz="4800">
                <a:solidFill>
                  <a:schemeClr val="tx1"/>
                </a:solidFill>
              </a:defRPr>
            </a:lvl1pPr>
          </a:lstStyle>
          <a:p>
            <a:r>
              <a:rPr lang="en-GB" err="1"/>
              <a:t>Overskrift</a:t>
            </a:r>
            <a:br>
              <a:rPr lang="en-GB"/>
            </a:br>
            <a:r>
              <a:rPr lang="en-GB"/>
              <a:t>max 2 </a:t>
            </a:r>
            <a:r>
              <a:rPr lang="en-GB" err="1"/>
              <a:t>linjer</a:t>
            </a:r>
            <a:endParaRPr lang="en-US"/>
          </a:p>
        </p:txBody>
      </p:sp>
      <p:sp>
        <p:nvSpPr>
          <p:cNvPr id="9" name="Subtitle 2">
            <a:extLst>
              <a:ext uri="{FF2B5EF4-FFF2-40B4-BE49-F238E27FC236}">
                <a16:creationId xmlns:a16="http://schemas.microsoft.com/office/drawing/2014/main" id="{88322174-CE4D-CC1D-A3D0-482D13EF7451}"/>
              </a:ext>
            </a:extLst>
          </p:cNvPr>
          <p:cNvSpPr>
            <a:spLocks noGrp="1"/>
          </p:cNvSpPr>
          <p:nvPr>
            <p:ph type="subTitle" idx="1" hasCustomPrompt="1"/>
          </p:nvPr>
        </p:nvSpPr>
        <p:spPr>
          <a:xfrm>
            <a:off x="431800" y="5468295"/>
            <a:ext cx="6607175" cy="394494"/>
          </a:xfrm>
        </p:spPr>
        <p:txBody>
          <a:bodyPr anchor="t" anchorCtr="0">
            <a:noAutofit/>
          </a:bodyPr>
          <a:lstStyle>
            <a:lvl1pPr marL="0" indent="0" algn="l">
              <a:lnSpc>
                <a:spcPts val="2200"/>
              </a:lnSpc>
              <a:buNone/>
              <a:defRPr sz="16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err="1"/>
              <a:t>Tekst</a:t>
            </a:r>
            <a:r>
              <a:rPr lang="en-GB"/>
              <a:t>/</a:t>
            </a:r>
            <a:r>
              <a:rPr lang="en-GB" err="1"/>
              <a:t>dato</a:t>
            </a:r>
            <a:endParaRPr lang="en-US"/>
          </a:p>
        </p:txBody>
      </p:sp>
      <p:sp>
        <p:nvSpPr>
          <p:cNvPr id="2" name="Slide Number Placeholder 5">
            <a:extLst>
              <a:ext uri="{FF2B5EF4-FFF2-40B4-BE49-F238E27FC236}">
                <a16:creationId xmlns:a16="http://schemas.microsoft.com/office/drawing/2014/main" id="{B0A65B72-FEEE-0096-6E96-3D23B9D0F30D}"/>
              </a:ext>
            </a:extLst>
          </p:cNvPr>
          <p:cNvSpPr>
            <a:spLocks noGrp="1"/>
          </p:cNvSpPr>
          <p:nvPr>
            <p:ph type="sldNum" sz="quarter" idx="4"/>
          </p:nvPr>
        </p:nvSpPr>
        <p:spPr>
          <a:xfrm>
            <a:off x="10815637" y="6064613"/>
            <a:ext cx="942976" cy="360000"/>
          </a:xfrm>
          <a:prstGeom prst="rect">
            <a:avLst/>
          </a:prstGeom>
        </p:spPr>
        <p:txBody>
          <a:bodyPr vert="horz" lIns="0" tIns="0" rIns="0" bIns="0" rtlCol="0" anchor="b" anchorCtr="0"/>
          <a:lstStyle>
            <a:lvl1pPr algn="r">
              <a:defRPr sz="800" b="0" i="0">
                <a:solidFill>
                  <a:schemeClr val="bg1"/>
                </a:solidFill>
                <a:latin typeface="Eifont" pitchFamily="2" charset="77"/>
              </a:defRPr>
            </a:lvl1pPr>
          </a:lstStyle>
          <a:p>
            <a:r>
              <a:rPr lang="en-US"/>
              <a:t>S. </a:t>
            </a:r>
            <a:fld id="{E68BB47B-6AA6-7343-BE79-ECEFD83B2C88}" type="slidenum">
              <a:rPr lang="en-US" smtClean="0"/>
              <a:pPr/>
              <a:t>‹nr.›</a:t>
            </a:fld>
            <a:endParaRPr lang="en-US"/>
          </a:p>
        </p:txBody>
      </p:sp>
    </p:spTree>
    <p:extLst>
      <p:ext uri="{BB962C8B-B14F-4D97-AF65-F5344CB8AC3E}">
        <p14:creationId xmlns:p14="http://schemas.microsoft.com/office/powerpoint/2010/main" val="4177097891"/>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ekst 2 Kolonner Billede/bullets">
    <p:spTree>
      <p:nvGrpSpPr>
        <p:cNvPr id="1" name=""/>
        <p:cNvGrpSpPr/>
        <p:nvPr/>
      </p:nvGrpSpPr>
      <p:grpSpPr>
        <a:xfrm>
          <a:off x="0" y="0"/>
          <a:ext cx="0" cy="0"/>
          <a:chOff x="0" y="0"/>
          <a:chExt cx="0" cy="0"/>
        </a:xfrm>
      </p:grpSpPr>
      <p:sp>
        <p:nvSpPr>
          <p:cNvPr id="9" name="Picture Placeholder 8">
            <a:extLst>
              <a:ext uri="{FF2B5EF4-FFF2-40B4-BE49-F238E27FC236}">
                <a16:creationId xmlns:a16="http://schemas.microsoft.com/office/drawing/2014/main" id="{26A2D100-10F7-37EE-05A7-31482CC5DAD4}"/>
              </a:ext>
            </a:extLst>
          </p:cNvPr>
          <p:cNvSpPr>
            <a:spLocks noGrp="1"/>
          </p:cNvSpPr>
          <p:nvPr>
            <p:ph type="pic" sz="quarter" idx="14"/>
          </p:nvPr>
        </p:nvSpPr>
        <p:spPr>
          <a:xfrm>
            <a:off x="433389" y="1101495"/>
            <a:ext cx="5112000" cy="4824000"/>
          </a:xfrm>
          <a:prstGeom prst="roundRect">
            <a:avLst>
              <a:gd name="adj" fmla="val 3025"/>
            </a:avLst>
          </a:prstGeom>
          <a:noFill/>
        </p:spPr>
        <p:txBody>
          <a:bodyPr>
            <a:normAutofit/>
          </a:bodyPr>
          <a:lstStyle>
            <a:lvl1pPr marL="0" indent="0" algn="ctr">
              <a:buFontTx/>
              <a:buNone/>
              <a:defRPr sz="1000"/>
            </a:lvl1pPr>
          </a:lstStyle>
          <a:p>
            <a:r>
              <a:rPr lang="da-DK"/>
              <a:t>Klik på ikonet for at tilføje et billede</a:t>
            </a:r>
            <a:endParaRPr lang="en-US"/>
          </a:p>
        </p:txBody>
      </p:sp>
      <p:sp>
        <p:nvSpPr>
          <p:cNvPr id="7" name="Text Placeholder 7">
            <a:extLst>
              <a:ext uri="{FF2B5EF4-FFF2-40B4-BE49-F238E27FC236}">
                <a16:creationId xmlns:a16="http://schemas.microsoft.com/office/drawing/2014/main" id="{8A86F851-CD34-C284-B42D-35FF12E86832}"/>
              </a:ext>
            </a:extLst>
          </p:cNvPr>
          <p:cNvSpPr>
            <a:spLocks noGrp="1"/>
          </p:cNvSpPr>
          <p:nvPr>
            <p:ph type="body" sz="quarter" idx="15" hasCustomPrompt="1"/>
          </p:nvPr>
        </p:nvSpPr>
        <p:spPr>
          <a:xfrm>
            <a:off x="6400799" y="2671763"/>
            <a:ext cx="5111750" cy="3033712"/>
          </a:xfrm>
        </p:spPr>
        <p:txBody>
          <a:bodyPr/>
          <a:lstStyle/>
          <a:p>
            <a:pPr lvl="0"/>
            <a:r>
              <a:rPr lang="en-GB"/>
              <a:t>Bullet </a:t>
            </a:r>
            <a:r>
              <a:rPr lang="en-GB" err="1"/>
              <a:t>niveau</a:t>
            </a:r>
            <a:r>
              <a:rPr lang="en-GB"/>
              <a:t> 1</a:t>
            </a:r>
          </a:p>
          <a:p>
            <a:pPr lvl="1"/>
            <a:r>
              <a:rPr lang="en-GB" err="1"/>
              <a:t>Niveau</a:t>
            </a:r>
            <a:r>
              <a:rPr lang="en-GB"/>
              <a:t> 2</a:t>
            </a:r>
          </a:p>
          <a:p>
            <a:pPr lvl="1"/>
            <a:r>
              <a:rPr lang="en-GB" err="1"/>
              <a:t>Niveau</a:t>
            </a:r>
            <a:r>
              <a:rPr lang="en-GB"/>
              <a:t> 3</a:t>
            </a:r>
          </a:p>
          <a:p>
            <a:pPr lvl="1"/>
            <a:r>
              <a:rPr lang="en-GB" err="1"/>
              <a:t>Niveau</a:t>
            </a:r>
            <a:r>
              <a:rPr lang="en-GB"/>
              <a:t> 4</a:t>
            </a:r>
          </a:p>
          <a:p>
            <a:pPr lvl="4"/>
            <a:r>
              <a:rPr lang="en-GB" err="1"/>
              <a:t>Niveau</a:t>
            </a:r>
            <a:r>
              <a:rPr lang="en-GB"/>
              <a:t> 5</a:t>
            </a:r>
            <a:endParaRPr lang="en-US"/>
          </a:p>
        </p:txBody>
      </p:sp>
      <p:sp>
        <p:nvSpPr>
          <p:cNvPr id="8" name="Title 1">
            <a:extLst>
              <a:ext uri="{FF2B5EF4-FFF2-40B4-BE49-F238E27FC236}">
                <a16:creationId xmlns:a16="http://schemas.microsoft.com/office/drawing/2014/main" id="{7E756BBF-876E-F09F-FB07-24A747EB0C7E}"/>
              </a:ext>
            </a:extLst>
          </p:cNvPr>
          <p:cNvSpPr>
            <a:spLocks noGrp="1"/>
          </p:cNvSpPr>
          <p:nvPr>
            <p:ph type="title" hasCustomPrompt="1"/>
          </p:nvPr>
        </p:nvSpPr>
        <p:spPr>
          <a:xfrm>
            <a:off x="6400799" y="704260"/>
            <a:ext cx="5112001" cy="966187"/>
          </a:xfrm>
        </p:spPr>
        <p:txBody>
          <a:bodyPr anchor="b"/>
          <a:lstStyle/>
          <a:p>
            <a:r>
              <a:rPr lang="en-GB" err="1"/>
              <a:t>Overskrift</a:t>
            </a:r>
            <a:br>
              <a:rPr lang="en-GB"/>
            </a:br>
            <a:r>
              <a:rPr lang="en-GB"/>
              <a:t>max 2 </a:t>
            </a:r>
            <a:r>
              <a:rPr lang="en-GB" err="1"/>
              <a:t>linjer</a:t>
            </a:r>
            <a:endParaRPr lang="en-US"/>
          </a:p>
        </p:txBody>
      </p:sp>
      <p:sp>
        <p:nvSpPr>
          <p:cNvPr id="10" name="Pladsholder til tekst 6">
            <a:extLst>
              <a:ext uri="{FF2B5EF4-FFF2-40B4-BE49-F238E27FC236}">
                <a16:creationId xmlns:a16="http://schemas.microsoft.com/office/drawing/2014/main" id="{CF18E5C4-187D-3D71-A6D3-105D09970F74}"/>
              </a:ext>
            </a:extLst>
          </p:cNvPr>
          <p:cNvSpPr>
            <a:spLocks noGrp="1"/>
          </p:cNvSpPr>
          <p:nvPr>
            <p:ph type="body" sz="quarter" idx="17" hasCustomPrompt="1"/>
          </p:nvPr>
        </p:nvSpPr>
        <p:spPr>
          <a:xfrm>
            <a:off x="6400799" y="1670447"/>
            <a:ext cx="5112000" cy="485775"/>
          </a:xfrm>
        </p:spPr>
        <p:txBody>
          <a:bodyPr/>
          <a:lstStyle>
            <a:lvl1pPr marL="0" indent="0">
              <a:lnSpc>
                <a:spcPct val="100000"/>
              </a:lnSpc>
              <a:buNone/>
              <a:defRPr/>
            </a:lvl1pPr>
          </a:lstStyle>
          <a:p>
            <a:pPr marL="0" marR="0" lvl="0" indent="0" algn="l" defTabSz="914400" rtl="0" eaLnBrk="1" fontAlgn="auto" latinLnBrk="0" hangingPunct="1">
              <a:lnSpc>
                <a:spcPct val="100000"/>
              </a:lnSpc>
              <a:spcBef>
                <a:spcPts val="1000"/>
              </a:spcBef>
              <a:spcAft>
                <a:spcPts val="0"/>
              </a:spcAft>
              <a:buClrTx/>
              <a:buSzTx/>
              <a:buFontTx/>
              <a:buNone/>
              <a:tabLst/>
              <a:defRPr/>
            </a:pPr>
            <a:r>
              <a:rPr lang="da-DK"/>
              <a:t>Underrubrik</a:t>
            </a:r>
          </a:p>
        </p:txBody>
      </p:sp>
      <p:sp>
        <p:nvSpPr>
          <p:cNvPr id="2" name="Slide Number Placeholder 5">
            <a:extLst>
              <a:ext uri="{FF2B5EF4-FFF2-40B4-BE49-F238E27FC236}">
                <a16:creationId xmlns:a16="http://schemas.microsoft.com/office/drawing/2014/main" id="{FF03C340-7D14-AF25-D310-EF5A54DE4E86}"/>
              </a:ext>
            </a:extLst>
          </p:cNvPr>
          <p:cNvSpPr>
            <a:spLocks noGrp="1"/>
          </p:cNvSpPr>
          <p:nvPr>
            <p:ph type="sldNum" sz="quarter" idx="4"/>
          </p:nvPr>
        </p:nvSpPr>
        <p:spPr>
          <a:xfrm>
            <a:off x="10815637" y="6064613"/>
            <a:ext cx="942976" cy="360000"/>
          </a:xfrm>
          <a:prstGeom prst="rect">
            <a:avLst/>
          </a:prstGeom>
        </p:spPr>
        <p:txBody>
          <a:bodyPr vert="horz" lIns="0" tIns="0" rIns="0" bIns="0" rtlCol="0" anchor="b" anchorCtr="0"/>
          <a:lstStyle>
            <a:lvl1pPr algn="r">
              <a:defRPr sz="800" b="0" i="0">
                <a:solidFill>
                  <a:schemeClr val="tx1"/>
                </a:solidFill>
                <a:latin typeface="Eifont" pitchFamily="2" charset="77"/>
              </a:defRPr>
            </a:lvl1pPr>
          </a:lstStyle>
          <a:p>
            <a:r>
              <a:rPr lang="en-US"/>
              <a:t>S. </a:t>
            </a:r>
            <a:fld id="{E68BB47B-6AA6-7343-BE79-ECEFD83B2C88}" type="slidenum">
              <a:rPr lang="en-US" smtClean="0"/>
              <a:pPr/>
              <a:t>‹nr.›</a:t>
            </a:fld>
            <a:endParaRPr lang="en-US"/>
          </a:p>
        </p:txBody>
      </p:sp>
    </p:spTree>
    <p:extLst>
      <p:ext uri="{BB962C8B-B14F-4D97-AF65-F5344CB8AC3E}">
        <p14:creationId xmlns:p14="http://schemas.microsoft.com/office/powerpoint/2010/main" val="32036290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Team slide">
    <p:spTree>
      <p:nvGrpSpPr>
        <p:cNvPr id="1" name=""/>
        <p:cNvGrpSpPr/>
        <p:nvPr/>
      </p:nvGrpSpPr>
      <p:grpSpPr>
        <a:xfrm>
          <a:off x="0" y="0"/>
          <a:ext cx="0" cy="0"/>
          <a:chOff x="0" y="0"/>
          <a:chExt cx="0" cy="0"/>
        </a:xfrm>
      </p:grpSpPr>
      <p:sp>
        <p:nvSpPr>
          <p:cNvPr id="29" name="Text Placeholder 23">
            <a:extLst>
              <a:ext uri="{FF2B5EF4-FFF2-40B4-BE49-F238E27FC236}">
                <a16:creationId xmlns:a16="http://schemas.microsoft.com/office/drawing/2014/main" id="{B5A39A83-505D-EC24-7F1C-92C805332CD1}"/>
              </a:ext>
            </a:extLst>
          </p:cNvPr>
          <p:cNvSpPr>
            <a:spLocks noGrp="1"/>
          </p:cNvSpPr>
          <p:nvPr>
            <p:ph type="body" sz="quarter" idx="30" hasCustomPrompt="1"/>
          </p:nvPr>
        </p:nvSpPr>
        <p:spPr>
          <a:xfrm>
            <a:off x="7589589" y="3610782"/>
            <a:ext cx="4168800" cy="694800"/>
          </a:xfrm>
        </p:spPr>
        <p:txBody>
          <a:bodyPr/>
          <a:lstStyle>
            <a:lvl2pPr marL="222250" indent="0">
              <a:buNone/>
              <a:defRPr/>
            </a:lvl2pPr>
          </a:lstStyle>
          <a:p>
            <a:pPr lvl="0"/>
            <a:r>
              <a:rPr lang="en-GB" err="1"/>
              <a:t>Tekst</a:t>
            </a:r>
            <a:endParaRPr lang="en-GB"/>
          </a:p>
        </p:txBody>
      </p:sp>
      <p:sp>
        <p:nvSpPr>
          <p:cNvPr id="26" name="Text Placeholder 23">
            <a:extLst>
              <a:ext uri="{FF2B5EF4-FFF2-40B4-BE49-F238E27FC236}">
                <a16:creationId xmlns:a16="http://schemas.microsoft.com/office/drawing/2014/main" id="{EF9C3057-C8D6-5807-9540-298D2B5E42A0}"/>
              </a:ext>
            </a:extLst>
          </p:cNvPr>
          <p:cNvSpPr>
            <a:spLocks noGrp="1"/>
          </p:cNvSpPr>
          <p:nvPr>
            <p:ph type="body" sz="quarter" idx="27" hasCustomPrompt="1"/>
          </p:nvPr>
        </p:nvSpPr>
        <p:spPr>
          <a:xfrm>
            <a:off x="1374775" y="4550364"/>
            <a:ext cx="4168800" cy="694800"/>
          </a:xfrm>
        </p:spPr>
        <p:txBody>
          <a:bodyPr/>
          <a:lstStyle>
            <a:lvl2pPr marL="222250" indent="0">
              <a:buNone/>
              <a:defRPr/>
            </a:lvl2pPr>
          </a:lstStyle>
          <a:p>
            <a:pPr lvl="0"/>
            <a:r>
              <a:rPr lang="en-GB" err="1"/>
              <a:t>Tekst</a:t>
            </a:r>
            <a:endParaRPr lang="en-GB"/>
          </a:p>
        </p:txBody>
      </p:sp>
      <p:sp>
        <p:nvSpPr>
          <p:cNvPr id="12" name="Picture Placeholder 11">
            <a:extLst>
              <a:ext uri="{FF2B5EF4-FFF2-40B4-BE49-F238E27FC236}">
                <a16:creationId xmlns:a16="http://schemas.microsoft.com/office/drawing/2014/main" id="{EB177A0A-74C2-8D61-00DD-3CD74EA110F7}"/>
              </a:ext>
            </a:extLst>
          </p:cNvPr>
          <p:cNvSpPr>
            <a:spLocks noGrp="1"/>
          </p:cNvSpPr>
          <p:nvPr>
            <p:ph type="pic" sz="quarter" idx="14" hasCustomPrompt="1"/>
          </p:nvPr>
        </p:nvSpPr>
        <p:spPr>
          <a:xfrm>
            <a:off x="431799" y="2607362"/>
            <a:ext cx="756000" cy="757237"/>
          </a:xfrm>
        </p:spPr>
        <p:txBody>
          <a:bodyPr>
            <a:normAutofit/>
          </a:bodyPr>
          <a:lstStyle>
            <a:lvl1pPr marL="0" indent="0" algn="ctr">
              <a:buFontTx/>
              <a:buNone/>
              <a:defRPr sz="1100"/>
            </a:lvl1pPr>
          </a:lstStyle>
          <a:p>
            <a:r>
              <a:rPr lang="en-US"/>
              <a:t>Ikon</a:t>
            </a:r>
          </a:p>
        </p:txBody>
      </p:sp>
      <p:sp>
        <p:nvSpPr>
          <p:cNvPr id="13" name="Picture Placeholder 11">
            <a:extLst>
              <a:ext uri="{FF2B5EF4-FFF2-40B4-BE49-F238E27FC236}">
                <a16:creationId xmlns:a16="http://schemas.microsoft.com/office/drawing/2014/main" id="{070642C5-0FDA-F75F-2F5B-66A3CE107EE5}"/>
              </a:ext>
            </a:extLst>
          </p:cNvPr>
          <p:cNvSpPr>
            <a:spLocks noGrp="1"/>
          </p:cNvSpPr>
          <p:nvPr>
            <p:ph type="pic" sz="quarter" idx="15" hasCustomPrompt="1"/>
          </p:nvPr>
        </p:nvSpPr>
        <p:spPr>
          <a:xfrm>
            <a:off x="431799" y="3546944"/>
            <a:ext cx="756000" cy="757237"/>
          </a:xfrm>
        </p:spPr>
        <p:txBody>
          <a:bodyPr>
            <a:normAutofit/>
          </a:bodyPr>
          <a:lstStyle>
            <a:lvl1pPr marL="0" indent="0" algn="ctr">
              <a:buFontTx/>
              <a:buNone/>
              <a:defRPr sz="1100"/>
            </a:lvl1pPr>
          </a:lstStyle>
          <a:p>
            <a:r>
              <a:rPr lang="en-US"/>
              <a:t>Ikon</a:t>
            </a:r>
          </a:p>
        </p:txBody>
      </p:sp>
      <p:sp>
        <p:nvSpPr>
          <p:cNvPr id="14" name="Picture Placeholder 11">
            <a:extLst>
              <a:ext uri="{FF2B5EF4-FFF2-40B4-BE49-F238E27FC236}">
                <a16:creationId xmlns:a16="http://schemas.microsoft.com/office/drawing/2014/main" id="{0B014EBF-F068-FA60-94F2-C5812F40551E}"/>
              </a:ext>
            </a:extLst>
          </p:cNvPr>
          <p:cNvSpPr>
            <a:spLocks noGrp="1"/>
          </p:cNvSpPr>
          <p:nvPr>
            <p:ph type="pic" sz="quarter" idx="16" hasCustomPrompt="1"/>
          </p:nvPr>
        </p:nvSpPr>
        <p:spPr>
          <a:xfrm>
            <a:off x="431799" y="4486526"/>
            <a:ext cx="756000" cy="757237"/>
          </a:xfrm>
        </p:spPr>
        <p:txBody>
          <a:bodyPr>
            <a:normAutofit/>
          </a:bodyPr>
          <a:lstStyle>
            <a:lvl1pPr marL="0" indent="0" algn="ctr">
              <a:buFontTx/>
              <a:buNone/>
              <a:defRPr sz="1100"/>
            </a:lvl1pPr>
          </a:lstStyle>
          <a:p>
            <a:r>
              <a:rPr lang="en-US"/>
              <a:t>Ikon</a:t>
            </a:r>
          </a:p>
        </p:txBody>
      </p:sp>
      <p:sp>
        <p:nvSpPr>
          <p:cNvPr id="18" name="Picture Placeholder 11">
            <a:extLst>
              <a:ext uri="{FF2B5EF4-FFF2-40B4-BE49-F238E27FC236}">
                <a16:creationId xmlns:a16="http://schemas.microsoft.com/office/drawing/2014/main" id="{EB762427-22A5-D78F-75F4-FFD07C76DD7E}"/>
              </a:ext>
            </a:extLst>
          </p:cNvPr>
          <p:cNvSpPr>
            <a:spLocks noGrp="1"/>
          </p:cNvSpPr>
          <p:nvPr>
            <p:ph type="pic" sz="quarter" idx="20" hasCustomPrompt="1"/>
          </p:nvPr>
        </p:nvSpPr>
        <p:spPr>
          <a:xfrm>
            <a:off x="6646613" y="2607362"/>
            <a:ext cx="756000" cy="757237"/>
          </a:xfrm>
        </p:spPr>
        <p:txBody>
          <a:bodyPr>
            <a:normAutofit/>
          </a:bodyPr>
          <a:lstStyle>
            <a:lvl1pPr marL="0" indent="0" algn="ctr">
              <a:buFontTx/>
              <a:buNone/>
              <a:defRPr sz="1100"/>
            </a:lvl1pPr>
          </a:lstStyle>
          <a:p>
            <a:r>
              <a:rPr lang="en-US"/>
              <a:t>Ikon</a:t>
            </a:r>
          </a:p>
        </p:txBody>
      </p:sp>
      <p:sp>
        <p:nvSpPr>
          <p:cNvPr id="19" name="Picture Placeholder 11">
            <a:extLst>
              <a:ext uri="{FF2B5EF4-FFF2-40B4-BE49-F238E27FC236}">
                <a16:creationId xmlns:a16="http://schemas.microsoft.com/office/drawing/2014/main" id="{DD2D60BF-6744-CFB1-6CBC-01A5EDF7654E}"/>
              </a:ext>
            </a:extLst>
          </p:cNvPr>
          <p:cNvSpPr>
            <a:spLocks noGrp="1"/>
          </p:cNvSpPr>
          <p:nvPr>
            <p:ph type="pic" sz="quarter" idx="21" hasCustomPrompt="1"/>
          </p:nvPr>
        </p:nvSpPr>
        <p:spPr>
          <a:xfrm>
            <a:off x="6646613" y="3546944"/>
            <a:ext cx="756000" cy="757237"/>
          </a:xfrm>
        </p:spPr>
        <p:txBody>
          <a:bodyPr>
            <a:normAutofit/>
          </a:bodyPr>
          <a:lstStyle>
            <a:lvl1pPr marL="0" indent="0" algn="ctr">
              <a:buFontTx/>
              <a:buNone/>
              <a:defRPr sz="1100"/>
            </a:lvl1pPr>
          </a:lstStyle>
          <a:p>
            <a:r>
              <a:rPr lang="en-US"/>
              <a:t>Ikon</a:t>
            </a:r>
          </a:p>
        </p:txBody>
      </p:sp>
      <p:sp>
        <p:nvSpPr>
          <p:cNvPr id="20" name="Picture Placeholder 11">
            <a:extLst>
              <a:ext uri="{FF2B5EF4-FFF2-40B4-BE49-F238E27FC236}">
                <a16:creationId xmlns:a16="http://schemas.microsoft.com/office/drawing/2014/main" id="{787D596C-A30E-CBF8-2DBE-586A9D5D8979}"/>
              </a:ext>
            </a:extLst>
          </p:cNvPr>
          <p:cNvSpPr>
            <a:spLocks noGrp="1"/>
          </p:cNvSpPr>
          <p:nvPr>
            <p:ph type="pic" sz="quarter" idx="22" hasCustomPrompt="1"/>
          </p:nvPr>
        </p:nvSpPr>
        <p:spPr>
          <a:xfrm>
            <a:off x="6646613" y="4486526"/>
            <a:ext cx="756000" cy="757237"/>
          </a:xfrm>
        </p:spPr>
        <p:txBody>
          <a:bodyPr>
            <a:normAutofit/>
          </a:bodyPr>
          <a:lstStyle>
            <a:lvl1pPr marL="0" indent="0" algn="ctr">
              <a:buFontTx/>
              <a:buNone/>
              <a:defRPr sz="1100"/>
            </a:lvl1pPr>
          </a:lstStyle>
          <a:p>
            <a:r>
              <a:rPr lang="en-US"/>
              <a:t>Ikon</a:t>
            </a:r>
          </a:p>
        </p:txBody>
      </p:sp>
      <p:sp>
        <p:nvSpPr>
          <p:cNvPr id="24" name="Text Placeholder 23">
            <a:extLst>
              <a:ext uri="{FF2B5EF4-FFF2-40B4-BE49-F238E27FC236}">
                <a16:creationId xmlns:a16="http://schemas.microsoft.com/office/drawing/2014/main" id="{E09FE5FD-CF33-C97B-C391-117A1C5208C4}"/>
              </a:ext>
            </a:extLst>
          </p:cNvPr>
          <p:cNvSpPr>
            <a:spLocks noGrp="1"/>
          </p:cNvSpPr>
          <p:nvPr>
            <p:ph type="body" sz="quarter" idx="25" hasCustomPrompt="1"/>
          </p:nvPr>
        </p:nvSpPr>
        <p:spPr>
          <a:xfrm>
            <a:off x="1374775" y="2671199"/>
            <a:ext cx="4168800" cy="694800"/>
          </a:xfrm>
        </p:spPr>
        <p:txBody>
          <a:bodyPr/>
          <a:lstStyle>
            <a:lvl2pPr marL="222250" indent="0">
              <a:buNone/>
              <a:defRPr/>
            </a:lvl2pPr>
          </a:lstStyle>
          <a:p>
            <a:pPr lvl="0"/>
            <a:r>
              <a:rPr lang="en-GB" err="1"/>
              <a:t>Tekst</a:t>
            </a:r>
            <a:endParaRPr lang="en-GB"/>
          </a:p>
        </p:txBody>
      </p:sp>
      <p:sp>
        <p:nvSpPr>
          <p:cNvPr id="25" name="Text Placeholder 23">
            <a:extLst>
              <a:ext uri="{FF2B5EF4-FFF2-40B4-BE49-F238E27FC236}">
                <a16:creationId xmlns:a16="http://schemas.microsoft.com/office/drawing/2014/main" id="{BC38A6D9-FF8C-00CD-B4F8-846240AB6397}"/>
              </a:ext>
            </a:extLst>
          </p:cNvPr>
          <p:cNvSpPr>
            <a:spLocks noGrp="1"/>
          </p:cNvSpPr>
          <p:nvPr>
            <p:ph type="body" sz="quarter" idx="26" hasCustomPrompt="1"/>
          </p:nvPr>
        </p:nvSpPr>
        <p:spPr>
          <a:xfrm>
            <a:off x="1374775" y="3610782"/>
            <a:ext cx="4168800" cy="694800"/>
          </a:xfrm>
        </p:spPr>
        <p:txBody>
          <a:bodyPr/>
          <a:lstStyle>
            <a:lvl2pPr marL="222250" indent="0">
              <a:buNone/>
              <a:defRPr/>
            </a:lvl2pPr>
          </a:lstStyle>
          <a:p>
            <a:pPr lvl="0"/>
            <a:r>
              <a:rPr lang="en-GB" err="1"/>
              <a:t>Tekst</a:t>
            </a:r>
            <a:endParaRPr lang="en-GB"/>
          </a:p>
        </p:txBody>
      </p:sp>
      <p:sp>
        <p:nvSpPr>
          <p:cNvPr id="27" name="Text Placeholder 23">
            <a:extLst>
              <a:ext uri="{FF2B5EF4-FFF2-40B4-BE49-F238E27FC236}">
                <a16:creationId xmlns:a16="http://schemas.microsoft.com/office/drawing/2014/main" id="{B2C65CD9-181F-D3EA-B2EC-85B62DDE928F}"/>
              </a:ext>
            </a:extLst>
          </p:cNvPr>
          <p:cNvSpPr>
            <a:spLocks noGrp="1"/>
          </p:cNvSpPr>
          <p:nvPr>
            <p:ph type="body" sz="quarter" idx="28" hasCustomPrompt="1"/>
          </p:nvPr>
        </p:nvSpPr>
        <p:spPr>
          <a:xfrm>
            <a:off x="7589589" y="4550364"/>
            <a:ext cx="4168800" cy="694800"/>
          </a:xfrm>
        </p:spPr>
        <p:txBody>
          <a:bodyPr/>
          <a:lstStyle>
            <a:lvl2pPr marL="222250" indent="0">
              <a:buNone/>
              <a:defRPr/>
            </a:lvl2pPr>
          </a:lstStyle>
          <a:p>
            <a:pPr lvl="0"/>
            <a:r>
              <a:rPr lang="en-GB" err="1"/>
              <a:t>Tekst</a:t>
            </a:r>
            <a:endParaRPr lang="en-GB"/>
          </a:p>
        </p:txBody>
      </p:sp>
      <p:sp>
        <p:nvSpPr>
          <p:cNvPr id="28" name="Text Placeholder 23">
            <a:extLst>
              <a:ext uri="{FF2B5EF4-FFF2-40B4-BE49-F238E27FC236}">
                <a16:creationId xmlns:a16="http://schemas.microsoft.com/office/drawing/2014/main" id="{CA1C9E7D-EA67-C8BC-60DE-53A4ED798C60}"/>
              </a:ext>
            </a:extLst>
          </p:cNvPr>
          <p:cNvSpPr>
            <a:spLocks noGrp="1"/>
          </p:cNvSpPr>
          <p:nvPr>
            <p:ph type="body" sz="quarter" idx="29" hasCustomPrompt="1"/>
          </p:nvPr>
        </p:nvSpPr>
        <p:spPr>
          <a:xfrm>
            <a:off x="7589589" y="2671199"/>
            <a:ext cx="4168800" cy="694800"/>
          </a:xfrm>
        </p:spPr>
        <p:txBody>
          <a:bodyPr/>
          <a:lstStyle>
            <a:lvl2pPr marL="222250" indent="0">
              <a:buNone/>
              <a:defRPr/>
            </a:lvl2pPr>
          </a:lstStyle>
          <a:p>
            <a:pPr lvl="0"/>
            <a:r>
              <a:rPr lang="en-GB" err="1"/>
              <a:t>Tekst</a:t>
            </a:r>
            <a:endParaRPr lang="en-GB"/>
          </a:p>
        </p:txBody>
      </p:sp>
      <p:sp>
        <p:nvSpPr>
          <p:cNvPr id="3" name="Title 1">
            <a:extLst>
              <a:ext uri="{FF2B5EF4-FFF2-40B4-BE49-F238E27FC236}">
                <a16:creationId xmlns:a16="http://schemas.microsoft.com/office/drawing/2014/main" id="{1D7F5347-C2BC-BA76-B654-AA69C970ADF0}"/>
              </a:ext>
            </a:extLst>
          </p:cNvPr>
          <p:cNvSpPr>
            <a:spLocks noGrp="1"/>
          </p:cNvSpPr>
          <p:nvPr>
            <p:ph type="title" hasCustomPrompt="1"/>
          </p:nvPr>
        </p:nvSpPr>
        <p:spPr>
          <a:xfrm>
            <a:off x="431799" y="431802"/>
            <a:ext cx="5664201" cy="966187"/>
          </a:xfrm>
        </p:spPr>
        <p:txBody>
          <a:bodyPr anchor="b"/>
          <a:lstStyle/>
          <a:p>
            <a:r>
              <a:rPr lang="en-GB" err="1"/>
              <a:t>Overskrift</a:t>
            </a:r>
            <a:br>
              <a:rPr lang="en-GB"/>
            </a:br>
            <a:r>
              <a:rPr lang="en-GB"/>
              <a:t>max 2 </a:t>
            </a:r>
            <a:r>
              <a:rPr lang="en-GB" err="1"/>
              <a:t>linjer</a:t>
            </a:r>
            <a:endParaRPr lang="en-US"/>
          </a:p>
        </p:txBody>
      </p:sp>
      <p:pic>
        <p:nvPicPr>
          <p:cNvPr id="7" name="Graphic 5">
            <a:extLst>
              <a:ext uri="{FF2B5EF4-FFF2-40B4-BE49-F238E27FC236}">
                <a16:creationId xmlns:a16="http://schemas.microsoft.com/office/drawing/2014/main" id="{3B58CD6D-D960-B740-8637-85B19EE0DD89}"/>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1024213" y="432000"/>
            <a:ext cx="734400" cy="378216"/>
          </a:xfrm>
          <a:prstGeom prst="rect">
            <a:avLst/>
          </a:prstGeom>
        </p:spPr>
      </p:pic>
      <p:sp>
        <p:nvSpPr>
          <p:cNvPr id="2" name="Slide Number Placeholder 5">
            <a:extLst>
              <a:ext uri="{FF2B5EF4-FFF2-40B4-BE49-F238E27FC236}">
                <a16:creationId xmlns:a16="http://schemas.microsoft.com/office/drawing/2014/main" id="{7EE1B35D-48D1-675B-D651-103A684AC832}"/>
              </a:ext>
            </a:extLst>
          </p:cNvPr>
          <p:cNvSpPr>
            <a:spLocks noGrp="1"/>
          </p:cNvSpPr>
          <p:nvPr>
            <p:ph type="sldNum" sz="quarter" idx="4"/>
          </p:nvPr>
        </p:nvSpPr>
        <p:spPr>
          <a:xfrm>
            <a:off x="10815637" y="6064613"/>
            <a:ext cx="942976" cy="360000"/>
          </a:xfrm>
          <a:prstGeom prst="rect">
            <a:avLst/>
          </a:prstGeom>
        </p:spPr>
        <p:txBody>
          <a:bodyPr vert="horz" lIns="0" tIns="0" rIns="0" bIns="0" rtlCol="0" anchor="b" anchorCtr="0"/>
          <a:lstStyle>
            <a:lvl1pPr algn="r">
              <a:defRPr sz="800" b="0" i="0">
                <a:solidFill>
                  <a:schemeClr val="tx1"/>
                </a:solidFill>
                <a:latin typeface="Eifont" pitchFamily="2" charset="77"/>
              </a:defRPr>
            </a:lvl1pPr>
          </a:lstStyle>
          <a:p>
            <a:r>
              <a:rPr lang="en-US"/>
              <a:t>S. </a:t>
            </a:r>
            <a:fld id="{E68BB47B-6AA6-7343-BE79-ECEFD83B2C88}" type="slidenum">
              <a:rPr lang="en-US" smtClean="0"/>
              <a:pPr/>
              <a:t>‹nr.›</a:t>
            </a:fld>
            <a:endParaRPr lang="en-US"/>
          </a:p>
        </p:txBody>
      </p:sp>
      <p:sp>
        <p:nvSpPr>
          <p:cNvPr id="5" name="Pladsholder til tekst 6">
            <a:extLst>
              <a:ext uri="{FF2B5EF4-FFF2-40B4-BE49-F238E27FC236}">
                <a16:creationId xmlns:a16="http://schemas.microsoft.com/office/drawing/2014/main" id="{A6EDAD25-D08C-E75D-A150-7A8A8DA392AD}"/>
              </a:ext>
            </a:extLst>
          </p:cNvPr>
          <p:cNvSpPr>
            <a:spLocks noGrp="1"/>
          </p:cNvSpPr>
          <p:nvPr>
            <p:ph type="body" sz="quarter" idx="31" hasCustomPrompt="1"/>
          </p:nvPr>
        </p:nvSpPr>
        <p:spPr>
          <a:xfrm>
            <a:off x="431800" y="1440000"/>
            <a:ext cx="5664200" cy="485775"/>
          </a:xfrm>
        </p:spPr>
        <p:txBody>
          <a:bodyPr/>
          <a:lstStyle>
            <a:lvl1pPr marL="0" indent="0">
              <a:lnSpc>
                <a:spcPct val="100000"/>
              </a:lnSpc>
              <a:buNone/>
              <a:defRPr/>
            </a:lvl1pPr>
          </a:lstStyle>
          <a:p>
            <a:pPr marL="0" marR="0" lvl="0" indent="0" algn="l" defTabSz="914400" rtl="0" eaLnBrk="1" fontAlgn="auto" latinLnBrk="0" hangingPunct="1">
              <a:lnSpc>
                <a:spcPct val="100000"/>
              </a:lnSpc>
              <a:spcBef>
                <a:spcPts val="1000"/>
              </a:spcBef>
              <a:spcAft>
                <a:spcPts val="0"/>
              </a:spcAft>
              <a:buClrTx/>
              <a:buSzTx/>
              <a:buFontTx/>
              <a:buNone/>
              <a:tabLst/>
              <a:defRPr/>
            </a:pPr>
            <a:r>
              <a:rPr lang="da-DK"/>
              <a:t>Underrubrik</a:t>
            </a:r>
          </a:p>
        </p:txBody>
      </p:sp>
    </p:spTree>
    <p:extLst>
      <p:ext uri="{BB962C8B-B14F-4D97-AF65-F5344CB8AC3E}">
        <p14:creationId xmlns:p14="http://schemas.microsoft.com/office/powerpoint/2010/main" val="276445222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Tekst 2 Kolonner 2 Overskrift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2BB577-8FC0-7007-3E91-CF45B9B7A497}"/>
              </a:ext>
            </a:extLst>
          </p:cNvPr>
          <p:cNvSpPr>
            <a:spLocks noGrp="1"/>
          </p:cNvSpPr>
          <p:nvPr>
            <p:ph type="title" hasCustomPrompt="1"/>
          </p:nvPr>
        </p:nvSpPr>
        <p:spPr>
          <a:xfrm>
            <a:off x="431800" y="1151999"/>
            <a:ext cx="5112000" cy="464514"/>
          </a:xfrm>
        </p:spPr>
        <p:txBody>
          <a:bodyPr>
            <a:noAutofit/>
          </a:bodyPr>
          <a:lstStyle>
            <a:lvl1pPr>
              <a:lnSpc>
                <a:spcPts val="2600"/>
              </a:lnSpc>
              <a:defRPr sz="2600"/>
            </a:lvl1pPr>
          </a:lstStyle>
          <a:p>
            <a:r>
              <a:rPr lang="en-GB" err="1"/>
              <a:t>Overskrift</a:t>
            </a:r>
            <a:r>
              <a:rPr lang="en-GB"/>
              <a:t> max 1 </a:t>
            </a:r>
            <a:r>
              <a:rPr lang="en-GB" err="1"/>
              <a:t>linje</a:t>
            </a:r>
            <a:endParaRPr lang="en-US"/>
          </a:p>
        </p:txBody>
      </p:sp>
      <p:sp>
        <p:nvSpPr>
          <p:cNvPr id="3" name="Content Placeholder 2">
            <a:extLst>
              <a:ext uri="{FF2B5EF4-FFF2-40B4-BE49-F238E27FC236}">
                <a16:creationId xmlns:a16="http://schemas.microsoft.com/office/drawing/2014/main" id="{30292139-16EA-82EE-29B6-B3F1ECEE0502}"/>
              </a:ext>
            </a:extLst>
          </p:cNvPr>
          <p:cNvSpPr>
            <a:spLocks noGrp="1"/>
          </p:cNvSpPr>
          <p:nvPr>
            <p:ph idx="1" hasCustomPrompt="1"/>
          </p:nvPr>
        </p:nvSpPr>
        <p:spPr>
          <a:xfrm>
            <a:off x="431800" y="2479242"/>
            <a:ext cx="5112000" cy="3226759"/>
          </a:xfrm>
        </p:spPr>
        <p:txBody>
          <a:bodyPr/>
          <a:lstStyle>
            <a:lvl1pPr marL="0" indent="0">
              <a:lnSpc>
                <a:spcPts val="2200"/>
              </a:lnSpc>
              <a:spcBef>
                <a:spcPts val="0"/>
              </a:spcBef>
              <a:buFontTx/>
              <a:buNone/>
              <a:defRPr/>
            </a:lvl1pPr>
            <a:lvl2pPr marL="215900" indent="0">
              <a:lnSpc>
                <a:spcPts val="2200"/>
              </a:lnSpc>
              <a:spcBef>
                <a:spcPts val="0"/>
              </a:spcBef>
              <a:buFontTx/>
              <a:buNone/>
              <a:tabLst/>
              <a:defRPr/>
            </a:lvl2pPr>
            <a:lvl3pPr marL="215900" indent="0">
              <a:lnSpc>
                <a:spcPts val="2200"/>
              </a:lnSpc>
              <a:spcBef>
                <a:spcPts val="0"/>
              </a:spcBef>
              <a:buFontTx/>
              <a:buNone/>
              <a:tabLst/>
              <a:defRPr/>
            </a:lvl3pPr>
            <a:lvl4pPr marL="215900" indent="0">
              <a:lnSpc>
                <a:spcPts val="2200"/>
              </a:lnSpc>
              <a:spcBef>
                <a:spcPts val="0"/>
              </a:spcBef>
              <a:buFontTx/>
              <a:buNone/>
              <a:tabLst/>
              <a:defRPr/>
            </a:lvl4pPr>
            <a:lvl5pPr marL="215900" indent="0">
              <a:lnSpc>
                <a:spcPts val="2200"/>
              </a:lnSpc>
              <a:spcBef>
                <a:spcPts val="0"/>
              </a:spcBef>
              <a:buFontTx/>
              <a:buNone/>
              <a:tabLst/>
              <a:defRPr/>
            </a:lvl5pPr>
          </a:lstStyle>
          <a:p>
            <a:pPr lvl="0"/>
            <a:r>
              <a:rPr lang="en-GB" err="1"/>
              <a:t>Multiplaceholder</a:t>
            </a:r>
            <a:endParaRPr lang="en-GB"/>
          </a:p>
        </p:txBody>
      </p:sp>
      <p:sp>
        <p:nvSpPr>
          <p:cNvPr id="11" name="Text Placeholder 10">
            <a:extLst>
              <a:ext uri="{FF2B5EF4-FFF2-40B4-BE49-F238E27FC236}">
                <a16:creationId xmlns:a16="http://schemas.microsoft.com/office/drawing/2014/main" id="{3D857A7E-D95E-6CB6-ECDF-95BCD19A173F}"/>
              </a:ext>
            </a:extLst>
          </p:cNvPr>
          <p:cNvSpPr>
            <a:spLocks noGrp="1"/>
          </p:cNvSpPr>
          <p:nvPr>
            <p:ph type="body" sz="quarter" idx="14" hasCustomPrompt="1"/>
          </p:nvPr>
        </p:nvSpPr>
        <p:spPr>
          <a:xfrm>
            <a:off x="431800" y="1616512"/>
            <a:ext cx="5111750" cy="464515"/>
          </a:xfrm>
        </p:spPr>
        <p:txBody>
          <a:bodyPr/>
          <a:lstStyle>
            <a:lvl1pPr marL="0" indent="0">
              <a:buFontTx/>
              <a:buNone/>
              <a:defRPr/>
            </a:lvl1pPr>
          </a:lstStyle>
          <a:p>
            <a:pPr lvl="0"/>
            <a:r>
              <a:rPr lang="en-GB" err="1"/>
              <a:t>Undertitel</a:t>
            </a:r>
            <a:endParaRPr lang="en-US"/>
          </a:p>
        </p:txBody>
      </p:sp>
      <p:sp>
        <p:nvSpPr>
          <p:cNvPr id="15" name="Text Placeholder 10">
            <a:extLst>
              <a:ext uri="{FF2B5EF4-FFF2-40B4-BE49-F238E27FC236}">
                <a16:creationId xmlns:a16="http://schemas.microsoft.com/office/drawing/2014/main" id="{C5A544C0-69C0-B5B4-16DB-05CF24FF6006}"/>
              </a:ext>
            </a:extLst>
          </p:cNvPr>
          <p:cNvSpPr>
            <a:spLocks noGrp="1"/>
          </p:cNvSpPr>
          <p:nvPr>
            <p:ph type="body" sz="quarter" idx="15" hasCustomPrompt="1"/>
          </p:nvPr>
        </p:nvSpPr>
        <p:spPr>
          <a:xfrm>
            <a:off x="6646613" y="1616512"/>
            <a:ext cx="5111750" cy="464515"/>
          </a:xfrm>
        </p:spPr>
        <p:txBody>
          <a:bodyPr/>
          <a:lstStyle>
            <a:lvl1pPr marL="0" indent="0">
              <a:buFontTx/>
              <a:buNone/>
              <a:defRPr/>
            </a:lvl1pPr>
          </a:lstStyle>
          <a:p>
            <a:pPr lvl="0"/>
            <a:r>
              <a:rPr lang="en-GB" err="1"/>
              <a:t>Undertitel</a:t>
            </a:r>
            <a:endParaRPr lang="en-US"/>
          </a:p>
        </p:txBody>
      </p:sp>
      <p:sp>
        <p:nvSpPr>
          <p:cNvPr id="9" name="Content Placeholder 2">
            <a:extLst>
              <a:ext uri="{FF2B5EF4-FFF2-40B4-BE49-F238E27FC236}">
                <a16:creationId xmlns:a16="http://schemas.microsoft.com/office/drawing/2014/main" id="{2DF5D072-4FC4-635F-B55D-43BF06384DC2}"/>
              </a:ext>
            </a:extLst>
          </p:cNvPr>
          <p:cNvSpPr>
            <a:spLocks noGrp="1"/>
          </p:cNvSpPr>
          <p:nvPr>
            <p:ph idx="16" hasCustomPrompt="1"/>
          </p:nvPr>
        </p:nvSpPr>
        <p:spPr>
          <a:xfrm>
            <a:off x="6646613" y="2479242"/>
            <a:ext cx="5112000" cy="3226759"/>
          </a:xfrm>
        </p:spPr>
        <p:txBody>
          <a:bodyPr/>
          <a:lstStyle>
            <a:lvl1pPr marL="0" indent="0">
              <a:lnSpc>
                <a:spcPts val="2200"/>
              </a:lnSpc>
              <a:spcBef>
                <a:spcPts val="0"/>
              </a:spcBef>
              <a:buFontTx/>
              <a:buNone/>
              <a:defRPr/>
            </a:lvl1pPr>
            <a:lvl2pPr marL="215900" indent="0">
              <a:lnSpc>
                <a:spcPts val="2200"/>
              </a:lnSpc>
              <a:spcBef>
                <a:spcPts val="0"/>
              </a:spcBef>
              <a:buFontTx/>
              <a:buNone/>
              <a:tabLst/>
              <a:defRPr/>
            </a:lvl2pPr>
            <a:lvl3pPr marL="215900" indent="0">
              <a:lnSpc>
                <a:spcPts val="2200"/>
              </a:lnSpc>
              <a:spcBef>
                <a:spcPts val="0"/>
              </a:spcBef>
              <a:buFontTx/>
              <a:buNone/>
              <a:tabLst/>
              <a:defRPr/>
            </a:lvl3pPr>
            <a:lvl4pPr marL="215900" indent="0">
              <a:lnSpc>
                <a:spcPts val="2200"/>
              </a:lnSpc>
              <a:spcBef>
                <a:spcPts val="0"/>
              </a:spcBef>
              <a:buFontTx/>
              <a:buNone/>
              <a:tabLst/>
              <a:defRPr/>
            </a:lvl4pPr>
            <a:lvl5pPr marL="215900" indent="0">
              <a:lnSpc>
                <a:spcPts val="2200"/>
              </a:lnSpc>
              <a:spcBef>
                <a:spcPts val="0"/>
              </a:spcBef>
              <a:buFontTx/>
              <a:buNone/>
              <a:tabLst/>
              <a:defRPr/>
            </a:lvl5pPr>
          </a:lstStyle>
          <a:p>
            <a:pPr lvl="0"/>
            <a:r>
              <a:rPr lang="en-GB" err="1"/>
              <a:t>Multiplaceholder</a:t>
            </a:r>
            <a:endParaRPr lang="en-GB"/>
          </a:p>
        </p:txBody>
      </p:sp>
      <p:pic>
        <p:nvPicPr>
          <p:cNvPr id="4" name="Graphic 5">
            <a:extLst>
              <a:ext uri="{FF2B5EF4-FFF2-40B4-BE49-F238E27FC236}">
                <a16:creationId xmlns:a16="http://schemas.microsoft.com/office/drawing/2014/main" id="{9897B744-BECB-691D-AFF3-E7B316DC74DC}"/>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1024213" y="432000"/>
            <a:ext cx="734400" cy="378216"/>
          </a:xfrm>
          <a:prstGeom prst="rect">
            <a:avLst/>
          </a:prstGeom>
        </p:spPr>
      </p:pic>
      <p:sp>
        <p:nvSpPr>
          <p:cNvPr id="5" name="Slide Number Placeholder 5">
            <a:extLst>
              <a:ext uri="{FF2B5EF4-FFF2-40B4-BE49-F238E27FC236}">
                <a16:creationId xmlns:a16="http://schemas.microsoft.com/office/drawing/2014/main" id="{DCF67D59-0E78-E4A4-4132-62E13BA6E3C4}"/>
              </a:ext>
            </a:extLst>
          </p:cNvPr>
          <p:cNvSpPr>
            <a:spLocks noGrp="1"/>
          </p:cNvSpPr>
          <p:nvPr>
            <p:ph type="sldNum" sz="quarter" idx="4"/>
          </p:nvPr>
        </p:nvSpPr>
        <p:spPr>
          <a:xfrm>
            <a:off x="10815637" y="6064613"/>
            <a:ext cx="942976" cy="360000"/>
          </a:xfrm>
          <a:prstGeom prst="rect">
            <a:avLst/>
          </a:prstGeom>
        </p:spPr>
        <p:txBody>
          <a:bodyPr vert="horz" lIns="0" tIns="0" rIns="0" bIns="0" rtlCol="0" anchor="b" anchorCtr="0"/>
          <a:lstStyle>
            <a:lvl1pPr algn="r">
              <a:defRPr sz="800" b="0" i="0">
                <a:solidFill>
                  <a:schemeClr val="tx1"/>
                </a:solidFill>
                <a:latin typeface="Eifont" pitchFamily="2" charset="77"/>
              </a:defRPr>
            </a:lvl1pPr>
          </a:lstStyle>
          <a:p>
            <a:r>
              <a:rPr lang="en-US"/>
              <a:t>S. </a:t>
            </a:r>
            <a:fld id="{E68BB47B-6AA6-7343-BE79-ECEFD83B2C88}" type="slidenum">
              <a:rPr lang="en-US" smtClean="0"/>
              <a:pPr/>
              <a:t>‹nr.›</a:t>
            </a:fld>
            <a:endParaRPr lang="en-US"/>
          </a:p>
        </p:txBody>
      </p:sp>
      <p:sp>
        <p:nvSpPr>
          <p:cNvPr id="6" name="Title 1">
            <a:extLst>
              <a:ext uri="{FF2B5EF4-FFF2-40B4-BE49-F238E27FC236}">
                <a16:creationId xmlns:a16="http://schemas.microsoft.com/office/drawing/2014/main" id="{4FC11163-3C7A-AF07-C482-CB3E29B7E0F7}"/>
              </a:ext>
            </a:extLst>
          </p:cNvPr>
          <p:cNvSpPr txBox="1">
            <a:spLocks/>
          </p:cNvSpPr>
          <p:nvPr userDrawn="1"/>
        </p:nvSpPr>
        <p:spPr>
          <a:xfrm>
            <a:off x="6646363" y="1168828"/>
            <a:ext cx="5112000" cy="464514"/>
          </a:xfrm>
          <a:prstGeom prst="rect">
            <a:avLst/>
          </a:prstGeom>
        </p:spPr>
        <p:txBody>
          <a:bodyPr vert="horz" lIns="0" tIns="0" rIns="0" bIns="0" rtlCol="0" anchor="t" anchorCtr="0">
            <a:noAutofit/>
          </a:bodyPr>
          <a:lstStyle>
            <a:lvl1pPr algn="l" defTabSz="914400" rtl="0" eaLnBrk="1" latinLnBrk="0" hangingPunct="1">
              <a:lnSpc>
                <a:spcPts val="2600"/>
              </a:lnSpc>
              <a:spcBef>
                <a:spcPct val="0"/>
              </a:spcBef>
              <a:buNone/>
              <a:defRPr sz="2600" b="0" i="0" kern="1200">
                <a:solidFill>
                  <a:schemeClr val="tx1"/>
                </a:solidFill>
                <a:latin typeface="Eifont Display" pitchFamily="2" charset="77"/>
                <a:ea typeface="+mj-ea"/>
                <a:cs typeface="+mj-cs"/>
              </a:defRPr>
            </a:lvl1pPr>
          </a:lstStyle>
          <a:p>
            <a:r>
              <a:rPr lang="en-GB"/>
              <a:t>Overskrift max 1 linje</a:t>
            </a:r>
            <a:endParaRPr lang="en-US"/>
          </a:p>
        </p:txBody>
      </p:sp>
    </p:spTree>
    <p:extLst>
      <p:ext uri="{BB962C8B-B14F-4D97-AF65-F5344CB8AC3E}">
        <p14:creationId xmlns:p14="http://schemas.microsoft.com/office/powerpoint/2010/main" val="351569123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1_Tekst 2 Kolonner tekst / 4 number grid">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D33FFB37-073B-7316-450C-DBB23F6FB0CC}"/>
              </a:ext>
            </a:extLst>
          </p:cNvPr>
          <p:cNvSpPr>
            <a:spLocks noGrp="1"/>
          </p:cNvSpPr>
          <p:nvPr>
            <p:ph type="sldNum" sz="quarter" idx="12"/>
          </p:nvPr>
        </p:nvSpPr>
        <p:spPr/>
        <p:txBody>
          <a:bodyPr/>
          <a:lstStyle/>
          <a:p>
            <a:r>
              <a:rPr lang="en-US"/>
              <a:t>Slide </a:t>
            </a:r>
            <a:fld id="{E68BB47B-6AA6-7343-BE79-ECEFD83B2C88}" type="slidenum">
              <a:rPr lang="en-US" smtClean="0"/>
              <a:t>‹nr.›</a:t>
            </a:fld>
            <a:endParaRPr lang="en-US"/>
          </a:p>
        </p:txBody>
      </p:sp>
      <p:sp>
        <p:nvSpPr>
          <p:cNvPr id="13" name="Text Placeholder 7">
            <a:extLst>
              <a:ext uri="{FF2B5EF4-FFF2-40B4-BE49-F238E27FC236}">
                <a16:creationId xmlns:a16="http://schemas.microsoft.com/office/drawing/2014/main" id="{E6D469DE-64A8-023E-7FE0-1B8E721777EA}"/>
              </a:ext>
            </a:extLst>
          </p:cNvPr>
          <p:cNvSpPr>
            <a:spLocks noGrp="1"/>
          </p:cNvSpPr>
          <p:nvPr>
            <p:ph type="body" sz="quarter" idx="17" hasCustomPrompt="1"/>
          </p:nvPr>
        </p:nvSpPr>
        <p:spPr>
          <a:xfrm>
            <a:off x="431799" y="2159999"/>
            <a:ext cx="5111750" cy="3531673"/>
          </a:xfrm>
        </p:spPr>
        <p:txBody>
          <a:bodyPr/>
          <a:lstStyle>
            <a:lvl1pPr marL="0" indent="0">
              <a:buFontTx/>
              <a:buNone/>
              <a:defRPr/>
            </a:lvl1pPr>
          </a:lstStyle>
          <a:p>
            <a:pPr lvl="0"/>
            <a:r>
              <a:rPr lang="en-GB" err="1"/>
              <a:t>Tekst</a:t>
            </a:r>
            <a:endParaRPr lang="en-US"/>
          </a:p>
        </p:txBody>
      </p:sp>
      <p:sp>
        <p:nvSpPr>
          <p:cNvPr id="3" name="Title 1">
            <a:extLst>
              <a:ext uri="{FF2B5EF4-FFF2-40B4-BE49-F238E27FC236}">
                <a16:creationId xmlns:a16="http://schemas.microsoft.com/office/drawing/2014/main" id="{E357F614-E3AC-96A6-A61A-221A7FF12F0E}"/>
              </a:ext>
            </a:extLst>
          </p:cNvPr>
          <p:cNvSpPr>
            <a:spLocks noGrp="1"/>
          </p:cNvSpPr>
          <p:nvPr>
            <p:ph type="title" hasCustomPrompt="1"/>
          </p:nvPr>
        </p:nvSpPr>
        <p:spPr>
          <a:xfrm>
            <a:off x="431800" y="431802"/>
            <a:ext cx="5111750" cy="966187"/>
          </a:xfrm>
        </p:spPr>
        <p:txBody>
          <a:bodyPr anchor="b"/>
          <a:lstStyle/>
          <a:p>
            <a:r>
              <a:rPr lang="en-GB" err="1"/>
              <a:t>Overskrift</a:t>
            </a:r>
            <a:br>
              <a:rPr lang="en-GB"/>
            </a:br>
            <a:r>
              <a:rPr lang="en-GB"/>
              <a:t>max 2 </a:t>
            </a:r>
            <a:r>
              <a:rPr lang="en-GB" err="1"/>
              <a:t>linjer</a:t>
            </a:r>
            <a:endParaRPr lang="en-US"/>
          </a:p>
        </p:txBody>
      </p:sp>
      <p:sp>
        <p:nvSpPr>
          <p:cNvPr id="2" name="Slide Number Placeholder 5">
            <a:extLst>
              <a:ext uri="{FF2B5EF4-FFF2-40B4-BE49-F238E27FC236}">
                <a16:creationId xmlns:a16="http://schemas.microsoft.com/office/drawing/2014/main" id="{23AF7E99-DC84-6BA6-AA66-69365E6DCDAE}"/>
              </a:ext>
            </a:extLst>
          </p:cNvPr>
          <p:cNvSpPr txBox="1">
            <a:spLocks/>
          </p:cNvSpPr>
          <p:nvPr userDrawn="1"/>
        </p:nvSpPr>
        <p:spPr>
          <a:xfrm>
            <a:off x="10810837" y="6064613"/>
            <a:ext cx="942976" cy="360000"/>
          </a:xfrm>
          <a:prstGeom prst="rect">
            <a:avLst/>
          </a:prstGeom>
        </p:spPr>
        <p:txBody>
          <a:bodyPr vert="horz" lIns="0" tIns="0" rIns="0" bIns="0" rtlCol="0" anchor="b" anchorCtr="0"/>
          <a:lstStyle>
            <a:defPPr>
              <a:defRPr lang="en-US"/>
            </a:defPPr>
            <a:lvl1pPr marL="0" algn="r" defTabSz="914400" rtl="0" eaLnBrk="1" latinLnBrk="0" hangingPunct="1">
              <a:defRPr sz="800" b="0" i="0" kern="1200">
                <a:solidFill>
                  <a:schemeClr val="tx1"/>
                </a:solidFill>
                <a:latin typeface="Eifont" pitchFamily="2" charset="77"/>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solidFill>
                  <a:schemeClr val="bg1"/>
                </a:solidFill>
              </a:rPr>
              <a:t>S. </a:t>
            </a:r>
            <a:fld id="{E68BB47B-6AA6-7343-BE79-ECEFD83B2C88}" type="slidenum">
              <a:rPr lang="en-US" smtClean="0">
                <a:solidFill>
                  <a:schemeClr val="bg1"/>
                </a:solidFill>
              </a:rPr>
              <a:pPr/>
              <a:t>‹nr.›</a:t>
            </a:fld>
            <a:endParaRPr lang="en-US">
              <a:solidFill>
                <a:schemeClr val="bg1"/>
              </a:solidFill>
            </a:endParaRPr>
          </a:p>
        </p:txBody>
      </p:sp>
      <p:sp>
        <p:nvSpPr>
          <p:cNvPr id="5" name="Pladsholder til tekst 6">
            <a:extLst>
              <a:ext uri="{FF2B5EF4-FFF2-40B4-BE49-F238E27FC236}">
                <a16:creationId xmlns:a16="http://schemas.microsoft.com/office/drawing/2014/main" id="{2AC6E3B0-D659-6903-2ACA-A50090343DDA}"/>
              </a:ext>
            </a:extLst>
          </p:cNvPr>
          <p:cNvSpPr>
            <a:spLocks noGrp="1"/>
          </p:cNvSpPr>
          <p:nvPr>
            <p:ph type="body" sz="quarter" idx="18" hasCustomPrompt="1"/>
          </p:nvPr>
        </p:nvSpPr>
        <p:spPr>
          <a:xfrm>
            <a:off x="431800" y="1440000"/>
            <a:ext cx="5112000" cy="485775"/>
          </a:xfrm>
        </p:spPr>
        <p:txBody>
          <a:bodyPr/>
          <a:lstStyle>
            <a:lvl1pPr marL="0" indent="0">
              <a:lnSpc>
                <a:spcPct val="100000"/>
              </a:lnSpc>
              <a:buNone/>
              <a:defRPr/>
            </a:lvl1pPr>
          </a:lstStyle>
          <a:p>
            <a:pPr marL="0" marR="0" lvl="0" indent="0" algn="l" defTabSz="914400" rtl="0" eaLnBrk="1" fontAlgn="auto" latinLnBrk="0" hangingPunct="1">
              <a:lnSpc>
                <a:spcPct val="100000"/>
              </a:lnSpc>
              <a:spcBef>
                <a:spcPts val="1000"/>
              </a:spcBef>
              <a:spcAft>
                <a:spcPts val="0"/>
              </a:spcAft>
              <a:buClrTx/>
              <a:buSzTx/>
              <a:buFontTx/>
              <a:buNone/>
              <a:tabLst/>
              <a:defRPr/>
            </a:pPr>
            <a:r>
              <a:rPr lang="da-DK"/>
              <a:t>Underrubrik</a:t>
            </a:r>
          </a:p>
        </p:txBody>
      </p:sp>
      <p:sp>
        <p:nvSpPr>
          <p:cNvPr id="4" name="Rektangel 3">
            <a:extLst>
              <a:ext uri="{FF2B5EF4-FFF2-40B4-BE49-F238E27FC236}">
                <a16:creationId xmlns:a16="http://schemas.microsoft.com/office/drawing/2014/main" id="{C42EF9C1-A859-529E-4547-A9C349244C8D}"/>
              </a:ext>
            </a:extLst>
          </p:cNvPr>
          <p:cNvSpPr/>
          <p:nvPr userDrawn="1"/>
        </p:nvSpPr>
        <p:spPr>
          <a:xfrm>
            <a:off x="9142674" y="0"/>
            <a:ext cx="3049200" cy="34308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7" name="Text Placeholder 7">
            <a:extLst>
              <a:ext uri="{FF2B5EF4-FFF2-40B4-BE49-F238E27FC236}">
                <a16:creationId xmlns:a16="http://schemas.microsoft.com/office/drawing/2014/main" id="{0599BC2E-0D4D-F7F1-AC76-700DBECB33D7}"/>
              </a:ext>
            </a:extLst>
          </p:cNvPr>
          <p:cNvSpPr>
            <a:spLocks noGrp="1"/>
          </p:cNvSpPr>
          <p:nvPr>
            <p:ph type="body" sz="quarter" idx="21" hasCustomPrompt="1"/>
          </p:nvPr>
        </p:nvSpPr>
        <p:spPr>
          <a:xfrm>
            <a:off x="9322940" y="2088643"/>
            <a:ext cx="2688668" cy="1052441"/>
          </a:xfrm>
        </p:spPr>
        <p:txBody>
          <a:bodyPr/>
          <a:lstStyle>
            <a:lvl1pPr marL="17463" indent="0" algn="ctr">
              <a:buFont typeface="Arial" panose="020B0604020202020204" pitchFamily="34" charset="0"/>
              <a:buNone/>
              <a:tabLst/>
              <a:defRPr/>
            </a:lvl1pPr>
            <a:lvl2pPr marL="17463" indent="0">
              <a:buFont typeface="Arial" panose="020B0604020202020204" pitchFamily="34" charset="0"/>
              <a:buNone/>
              <a:tabLst/>
              <a:defRPr/>
            </a:lvl2pPr>
            <a:lvl3pPr marL="17463" indent="0">
              <a:buFont typeface="Arial" panose="020B0604020202020204" pitchFamily="34" charset="0"/>
              <a:buNone/>
              <a:tabLst/>
              <a:defRPr/>
            </a:lvl3pPr>
            <a:lvl4pPr marL="17463" indent="0">
              <a:buFont typeface="Arial" panose="020B0604020202020204" pitchFamily="34" charset="0"/>
              <a:buNone/>
              <a:tabLst/>
              <a:defRPr/>
            </a:lvl4pPr>
            <a:lvl5pPr marL="17463" indent="0">
              <a:buFont typeface="Arial" panose="020B0604020202020204" pitchFamily="34" charset="0"/>
              <a:buNone/>
              <a:tabLst/>
              <a:defRPr/>
            </a:lvl5pPr>
          </a:lstStyle>
          <a:p>
            <a:pPr lvl="0"/>
            <a:r>
              <a:rPr lang="en-GB" err="1"/>
              <a:t>Tekst</a:t>
            </a:r>
            <a:endParaRPr lang="en-US"/>
          </a:p>
        </p:txBody>
      </p:sp>
      <p:sp>
        <p:nvSpPr>
          <p:cNvPr id="8" name="Pladsholder til tekst 8">
            <a:extLst>
              <a:ext uri="{FF2B5EF4-FFF2-40B4-BE49-F238E27FC236}">
                <a16:creationId xmlns:a16="http://schemas.microsoft.com/office/drawing/2014/main" id="{E11521DC-A973-34B6-14C4-291A6B557258}"/>
              </a:ext>
            </a:extLst>
          </p:cNvPr>
          <p:cNvSpPr>
            <a:spLocks noGrp="1"/>
          </p:cNvSpPr>
          <p:nvPr>
            <p:ph type="body" sz="quarter" idx="22" hasCustomPrompt="1"/>
          </p:nvPr>
        </p:nvSpPr>
        <p:spPr>
          <a:xfrm>
            <a:off x="9322941" y="1058138"/>
            <a:ext cx="2688667" cy="1002283"/>
          </a:xfrm>
        </p:spPr>
        <p:txBody>
          <a:bodyPr anchor="b"/>
          <a:lstStyle>
            <a:lvl1pPr marL="0" indent="0" algn="ctr">
              <a:buNone/>
              <a:defRPr sz="6000">
                <a:latin typeface="+mj-lt"/>
              </a:defRPr>
            </a:lvl1pPr>
          </a:lstStyle>
          <a:p>
            <a:pPr lvl="0"/>
            <a:r>
              <a:rPr lang="da-DK"/>
              <a:t>XX</a:t>
            </a:r>
          </a:p>
        </p:txBody>
      </p:sp>
      <p:sp>
        <p:nvSpPr>
          <p:cNvPr id="16" name="Text Placeholder 7">
            <a:extLst>
              <a:ext uri="{FF2B5EF4-FFF2-40B4-BE49-F238E27FC236}">
                <a16:creationId xmlns:a16="http://schemas.microsoft.com/office/drawing/2014/main" id="{C4EC31AB-FB97-23A4-67FA-DE7CF7816CE9}"/>
              </a:ext>
            </a:extLst>
          </p:cNvPr>
          <p:cNvSpPr>
            <a:spLocks noGrp="1"/>
          </p:cNvSpPr>
          <p:nvPr>
            <p:ph type="body" sz="quarter" idx="23" hasCustomPrompt="1"/>
          </p:nvPr>
        </p:nvSpPr>
        <p:spPr>
          <a:xfrm>
            <a:off x="9322940" y="5697"/>
            <a:ext cx="2688668" cy="1052441"/>
          </a:xfrm>
        </p:spPr>
        <p:txBody>
          <a:bodyPr anchor="b"/>
          <a:lstStyle>
            <a:lvl1pPr marL="17463" indent="0" algn="ctr">
              <a:buFont typeface="Arial" panose="020B0604020202020204" pitchFamily="34" charset="0"/>
              <a:buNone/>
              <a:tabLst/>
              <a:defRPr/>
            </a:lvl1pPr>
            <a:lvl2pPr marL="17463" indent="0">
              <a:buFont typeface="Arial" panose="020B0604020202020204" pitchFamily="34" charset="0"/>
              <a:buNone/>
              <a:tabLst/>
              <a:defRPr/>
            </a:lvl2pPr>
            <a:lvl3pPr marL="17463" indent="0">
              <a:buFont typeface="Arial" panose="020B0604020202020204" pitchFamily="34" charset="0"/>
              <a:buNone/>
              <a:tabLst/>
              <a:defRPr/>
            </a:lvl3pPr>
            <a:lvl4pPr marL="17463" indent="0">
              <a:buFont typeface="Arial" panose="020B0604020202020204" pitchFamily="34" charset="0"/>
              <a:buNone/>
              <a:tabLst/>
              <a:defRPr/>
            </a:lvl4pPr>
            <a:lvl5pPr marL="17463" indent="0">
              <a:buFont typeface="Arial" panose="020B0604020202020204" pitchFamily="34" charset="0"/>
              <a:buNone/>
              <a:tabLst/>
              <a:defRPr/>
            </a:lvl5pPr>
          </a:lstStyle>
          <a:p>
            <a:pPr lvl="0"/>
            <a:r>
              <a:rPr lang="en-GB" err="1"/>
              <a:t>Tekst</a:t>
            </a:r>
            <a:endParaRPr lang="en-US"/>
          </a:p>
        </p:txBody>
      </p:sp>
      <p:sp>
        <p:nvSpPr>
          <p:cNvPr id="18" name="Rektangel 17">
            <a:extLst>
              <a:ext uri="{FF2B5EF4-FFF2-40B4-BE49-F238E27FC236}">
                <a16:creationId xmlns:a16="http://schemas.microsoft.com/office/drawing/2014/main" id="{1BC8AE65-A9EE-DA95-65D1-0732FDD1EED9}"/>
              </a:ext>
            </a:extLst>
          </p:cNvPr>
          <p:cNvSpPr/>
          <p:nvPr userDrawn="1"/>
        </p:nvSpPr>
        <p:spPr>
          <a:xfrm>
            <a:off x="6093223" y="0"/>
            <a:ext cx="3049200" cy="34308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19" name="Text Placeholder 7">
            <a:extLst>
              <a:ext uri="{FF2B5EF4-FFF2-40B4-BE49-F238E27FC236}">
                <a16:creationId xmlns:a16="http://schemas.microsoft.com/office/drawing/2014/main" id="{2984BA6F-64F6-C42F-5F6D-02A5FF7C96C9}"/>
              </a:ext>
            </a:extLst>
          </p:cNvPr>
          <p:cNvSpPr>
            <a:spLocks noGrp="1"/>
          </p:cNvSpPr>
          <p:nvPr>
            <p:ph type="body" sz="quarter" idx="24" hasCustomPrompt="1"/>
          </p:nvPr>
        </p:nvSpPr>
        <p:spPr>
          <a:xfrm>
            <a:off x="6273489" y="2088643"/>
            <a:ext cx="2688668" cy="1052441"/>
          </a:xfrm>
        </p:spPr>
        <p:txBody>
          <a:bodyPr/>
          <a:lstStyle>
            <a:lvl1pPr marL="17463" indent="0" algn="ctr">
              <a:buFont typeface="Arial" panose="020B0604020202020204" pitchFamily="34" charset="0"/>
              <a:buNone/>
              <a:tabLst/>
              <a:defRPr/>
            </a:lvl1pPr>
            <a:lvl2pPr marL="17463" indent="0">
              <a:buFont typeface="Arial" panose="020B0604020202020204" pitchFamily="34" charset="0"/>
              <a:buNone/>
              <a:tabLst/>
              <a:defRPr/>
            </a:lvl2pPr>
            <a:lvl3pPr marL="17463" indent="0">
              <a:buFont typeface="Arial" panose="020B0604020202020204" pitchFamily="34" charset="0"/>
              <a:buNone/>
              <a:tabLst/>
              <a:defRPr/>
            </a:lvl3pPr>
            <a:lvl4pPr marL="17463" indent="0">
              <a:buFont typeface="Arial" panose="020B0604020202020204" pitchFamily="34" charset="0"/>
              <a:buNone/>
              <a:tabLst/>
              <a:defRPr/>
            </a:lvl4pPr>
            <a:lvl5pPr marL="17463" indent="0">
              <a:buFont typeface="Arial" panose="020B0604020202020204" pitchFamily="34" charset="0"/>
              <a:buNone/>
              <a:tabLst/>
              <a:defRPr/>
            </a:lvl5pPr>
          </a:lstStyle>
          <a:p>
            <a:pPr lvl="0"/>
            <a:r>
              <a:rPr lang="en-GB" err="1"/>
              <a:t>Tekst</a:t>
            </a:r>
            <a:endParaRPr lang="en-US"/>
          </a:p>
        </p:txBody>
      </p:sp>
      <p:sp>
        <p:nvSpPr>
          <p:cNvPr id="20" name="Pladsholder til tekst 8">
            <a:extLst>
              <a:ext uri="{FF2B5EF4-FFF2-40B4-BE49-F238E27FC236}">
                <a16:creationId xmlns:a16="http://schemas.microsoft.com/office/drawing/2014/main" id="{9CBC1C7D-3B5C-16E2-DB55-CF557654F165}"/>
              </a:ext>
            </a:extLst>
          </p:cNvPr>
          <p:cNvSpPr>
            <a:spLocks noGrp="1"/>
          </p:cNvSpPr>
          <p:nvPr>
            <p:ph type="body" sz="quarter" idx="25" hasCustomPrompt="1"/>
          </p:nvPr>
        </p:nvSpPr>
        <p:spPr>
          <a:xfrm>
            <a:off x="6273490" y="1058138"/>
            <a:ext cx="2688667" cy="1002283"/>
          </a:xfrm>
        </p:spPr>
        <p:txBody>
          <a:bodyPr anchor="b"/>
          <a:lstStyle>
            <a:lvl1pPr marL="0" indent="0" algn="ctr">
              <a:buNone/>
              <a:defRPr sz="6000">
                <a:latin typeface="+mj-lt"/>
              </a:defRPr>
            </a:lvl1pPr>
          </a:lstStyle>
          <a:p>
            <a:pPr lvl="0"/>
            <a:r>
              <a:rPr lang="da-DK"/>
              <a:t>XX</a:t>
            </a:r>
          </a:p>
        </p:txBody>
      </p:sp>
      <p:sp>
        <p:nvSpPr>
          <p:cNvPr id="21" name="Text Placeholder 7">
            <a:extLst>
              <a:ext uri="{FF2B5EF4-FFF2-40B4-BE49-F238E27FC236}">
                <a16:creationId xmlns:a16="http://schemas.microsoft.com/office/drawing/2014/main" id="{91EEAFB8-3C7A-832B-C209-5A658DCB518C}"/>
              </a:ext>
            </a:extLst>
          </p:cNvPr>
          <p:cNvSpPr>
            <a:spLocks noGrp="1"/>
          </p:cNvSpPr>
          <p:nvPr>
            <p:ph type="body" sz="quarter" idx="26" hasCustomPrompt="1"/>
          </p:nvPr>
        </p:nvSpPr>
        <p:spPr>
          <a:xfrm>
            <a:off x="6273489" y="5697"/>
            <a:ext cx="2688668" cy="1052441"/>
          </a:xfrm>
        </p:spPr>
        <p:txBody>
          <a:bodyPr anchor="b"/>
          <a:lstStyle>
            <a:lvl1pPr marL="17463" indent="0" algn="ctr">
              <a:buFont typeface="Arial" panose="020B0604020202020204" pitchFamily="34" charset="0"/>
              <a:buNone/>
              <a:tabLst/>
              <a:defRPr/>
            </a:lvl1pPr>
            <a:lvl2pPr marL="17463" indent="0">
              <a:buFont typeface="Arial" panose="020B0604020202020204" pitchFamily="34" charset="0"/>
              <a:buNone/>
              <a:tabLst/>
              <a:defRPr/>
            </a:lvl2pPr>
            <a:lvl3pPr marL="17463" indent="0">
              <a:buFont typeface="Arial" panose="020B0604020202020204" pitchFamily="34" charset="0"/>
              <a:buNone/>
              <a:tabLst/>
              <a:defRPr/>
            </a:lvl3pPr>
            <a:lvl4pPr marL="17463" indent="0">
              <a:buFont typeface="Arial" panose="020B0604020202020204" pitchFamily="34" charset="0"/>
              <a:buNone/>
              <a:tabLst/>
              <a:defRPr/>
            </a:lvl4pPr>
            <a:lvl5pPr marL="17463" indent="0">
              <a:buFont typeface="Arial" panose="020B0604020202020204" pitchFamily="34" charset="0"/>
              <a:buNone/>
              <a:tabLst/>
              <a:defRPr/>
            </a:lvl5pPr>
          </a:lstStyle>
          <a:p>
            <a:pPr lvl="0"/>
            <a:r>
              <a:rPr lang="en-GB" err="1"/>
              <a:t>Tekst</a:t>
            </a:r>
            <a:endParaRPr lang="en-US"/>
          </a:p>
        </p:txBody>
      </p:sp>
      <p:sp>
        <p:nvSpPr>
          <p:cNvPr id="22" name="Rektangel 21">
            <a:extLst>
              <a:ext uri="{FF2B5EF4-FFF2-40B4-BE49-F238E27FC236}">
                <a16:creationId xmlns:a16="http://schemas.microsoft.com/office/drawing/2014/main" id="{A4C9EBE4-8EFE-333E-2E22-B895A7D50447}"/>
              </a:ext>
            </a:extLst>
          </p:cNvPr>
          <p:cNvSpPr/>
          <p:nvPr userDrawn="1"/>
        </p:nvSpPr>
        <p:spPr>
          <a:xfrm>
            <a:off x="9142674" y="3421503"/>
            <a:ext cx="3049200" cy="34308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23" name="Text Placeholder 7">
            <a:extLst>
              <a:ext uri="{FF2B5EF4-FFF2-40B4-BE49-F238E27FC236}">
                <a16:creationId xmlns:a16="http://schemas.microsoft.com/office/drawing/2014/main" id="{79F17B2C-BBA2-79E4-341D-A41178FB8CF4}"/>
              </a:ext>
            </a:extLst>
          </p:cNvPr>
          <p:cNvSpPr>
            <a:spLocks noGrp="1"/>
          </p:cNvSpPr>
          <p:nvPr>
            <p:ph type="body" sz="quarter" idx="27" hasCustomPrompt="1"/>
          </p:nvPr>
        </p:nvSpPr>
        <p:spPr>
          <a:xfrm>
            <a:off x="9322940" y="5510146"/>
            <a:ext cx="2688668" cy="1052441"/>
          </a:xfrm>
        </p:spPr>
        <p:txBody>
          <a:bodyPr/>
          <a:lstStyle>
            <a:lvl1pPr marL="17463" indent="0" algn="ctr">
              <a:buFont typeface="Arial" panose="020B0604020202020204" pitchFamily="34" charset="0"/>
              <a:buNone/>
              <a:tabLst/>
              <a:defRPr>
                <a:solidFill>
                  <a:schemeClr val="bg1"/>
                </a:solidFill>
              </a:defRPr>
            </a:lvl1pPr>
            <a:lvl2pPr marL="17463" indent="0">
              <a:buFont typeface="Arial" panose="020B0604020202020204" pitchFamily="34" charset="0"/>
              <a:buNone/>
              <a:tabLst/>
              <a:defRPr/>
            </a:lvl2pPr>
            <a:lvl3pPr marL="17463" indent="0">
              <a:buFont typeface="Arial" panose="020B0604020202020204" pitchFamily="34" charset="0"/>
              <a:buNone/>
              <a:tabLst/>
              <a:defRPr/>
            </a:lvl3pPr>
            <a:lvl4pPr marL="17463" indent="0">
              <a:buFont typeface="Arial" panose="020B0604020202020204" pitchFamily="34" charset="0"/>
              <a:buNone/>
              <a:tabLst/>
              <a:defRPr/>
            </a:lvl4pPr>
            <a:lvl5pPr marL="17463" indent="0">
              <a:buFont typeface="Arial" panose="020B0604020202020204" pitchFamily="34" charset="0"/>
              <a:buNone/>
              <a:tabLst/>
              <a:defRPr/>
            </a:lvl5pPr>
          </a:lstStyle>
          <a:p>
            <a:pPr lvl="0"/>
            <a:r>
              <a:rPr lang="en-GB" err="1"/>
              <a:t>Tekst</a:t>
            </a:r>
            <a:endParaRPr lang="en-US"/>
          </a:p>
        </p:txBody>
      </p:sp>
      <p:sp>
        <p:nvSpPr>
          <p:cNvPr id="24" name="Pladsholder til tekst 8">
            <a:extLst>
              <a:ext uri="{FF2B5EF4-FFF2-40B4-BE49-F238E27FC236}">
                <a16:creationId xmlns:a16="http://schemas.microsoft.com/office/drawing/2014/main" id="{820120E0-5FA5-1258-67D1-8B59696835F1}"/>
              </a:ext>
            </a:extLst>
          </p:cNvPr>
          <p:cNvSpPr>
            <a:spLocks noGrp="1"/>
          </p:cNvSpPr>
          <p:nvPr>
            <p:ph type="body" sz="quarter" idx="28" hasCustomPrompt="1"/>
          </p:nvPr>
        </p:nvSpPr>
        <p:spPr>
          <a:xfrm>
            <a:off x="9322941" y="4479641"/>
            <a:ext cx="2688667" cy="1002283"/>
          </a:xfrm>
        </p:spPr>
        <p:txBody>
          <a:bodyPr anchor="b"/>
          <a:lstStyle>
            <a:lvl1pPr marL="0" indent="0" algn="ctr">
              <a:buNone/>
              <a:defRPr sz="6000">
                <a:solidFill>
                  <a:schemeClr val="bg1"/>
                </a:solidFill>
                <a:latin typeface="+mj-lt"/>
              </a:defRPr>
            </a:lvl1pPr>
          </a:lstStyle>
          <a:p>
            <a:pPr lvl="0"/>
            <a:r>
              <a:rPr lang="da-DK"/>
              <a:t>XX</a:t>
            </a:r>
          </a:p>
        </p:txBody>
      </p:sp>
      <p:sp>
        <p:nvSpPr>
          <p:cNvPr id="25" name="Text Placeholder 7">
            <a:extLst>
              <a:ext uri="{FF2B5EF4-FFF2-40B4-BE49-F238E27FC236}">
                <a16:creationId xmlns:a16="http://schemas.microsoft.com/office/drawing/2014/main" id="{CC8708C9-DB7F-7A22-789C-D386044F9659}"/>
              </a:ext>
            </a:extLst>
          </p:cNvPr>
          <p:cNvSpPr>
            <a:spLocks noGrp="1"/>
          </p:cNvSpPr>
          <p:nvPr>
            <p:ph type="body" sz="quarter" idx="29" hasCustomPrompt="1"/>
          </p:nvPr>
        </p:nvSpPr>
        <p:spPr>
          <a:xfrm>
            <a:off x="9322940" y="3427200"/>
            <a:ext cx="2688668" cy="1052441"/>
          </a:xfrm>
        </p:spPr>
        <p:txBody>
          <a:bodyPr anchor="b"/>
          <a:lstStyle>
            <a:lvl1pPr marL="17463" indent="0" algn="ctr">
              <a:buFont typeface="Arial" panose="020B0604020202020204" pitchFamily="34" charset="0"/>
              <a:buNone/>
              <a:tabLst/>
              <a:defRPr>
                <a:solidFill>
                  <a:schemeClr val="bg1"/>
                </a:solidFill>
              </a:defRPr>
            </a:lvl1pPr>
            <a:lvl2pPr marL="17463" indent="0">
              <a:buFont typeface="Arial" panose="020B0604020202020204" pitchFamily="34" charset="0"/>
              <a:buNone/>
              <a:tabLst/>
              <a:defRPr/>
            </a:lvl2pPr>
            <a:lvl3pPr marL="17463" indent="0">
              <a:buFont typeface="Arial" panose="020B0604020202020204" pitchFamily="34" charset="0"/>
              <a:buNone/>
              <a:tabLst/>
              <a:defRPr/>
            </a:lvl3pPr>
            <a:lvl4pPr marL="17463" indent="0">
              <a:buFont typeface="Arial" panose="020B0604020202020204" pitchFamily="34" charset="0"/>
              <a:buNone/>
              <a:tabLst/>
              <a:defRPr/>
            </a:lvl4pPr>
            <a:lvl5pPr marL="17463" indent="0">
              <a:buFont typeface="Arial" panose="020B0604020202020204" pitchFamily="34" charset="0"/>
              <a:buNone/>
              <a:tabLst/>
              <a:defRPr/>
            </a:lvl5pPr>
          </a:lstStyle>
          <a:p>
            <a:pPr lvl="0"/>
            <a:r>
              <a:rPr lang="en-GB" err="1"/>
              <a:t>Tekst</a:t>
            </a:r>
            <a:endParaRPr lang="en-US"/>
          </a:p>
        </p:txBody>
      </p:sp>
      <p:sp>
        <p:nvSpPr>
          <p:cNvPr id="26" name="Rektangel 25">
            <a:extLst>
              <a:ext uri="{FF2B5EF4-FFF2-40B4-BE49-F238E27FC236}">
                <a16:creationId xmlns:a16="http://schemas.microsoft.com/office/drawing/2014/main" id="{E413C5A4-0E67-CBDD-7632-FFC24193A2B3}"/>
              </a:ext>
            </a:extLst>
          </p:cNvPr>
          <p:cNvSpPr/>
          <p:nvPr userDrawn="1"/>
        </p:nvSpPr>
        <p:spPr>
          <a:xfrm>
            <a:off x="6093223" y="3421503"/>
            <a:ext cx="3049200" cy="34308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27" name="Text Placeholder 7">
            <a:extLst>
              <a:ext uri="{FF2B5EF4-FFF2-40B4-BE49-F238E27FC236}">
                <a16:creationId xmlns:a16="http://schemas.microsoft.com/office/drawing/2014/main" id="{0EC167B3-FBA3-B73A-4271-DF02F8255959}"/>
              </a:ext>
            </a:extLst>
          </p:cNvPr>
          <p:cNvSpPr>
            <a:spLocks noGrp="1"/>
          </p:cNvSpPr>
          <p:nvPr>
            <p:ph type="body" sz="quarter" idx="30" hasCustomPrompt="1"/>
          </p:nvPr>
        </p:nvSpPr>
        <p:spPr>
          <a:xfrm>
            <a:off x="6273489" y="5510146"/>
            <a:ext cx="2688668" cy="1052441"/>
          </a:xfrm>
        </p:spPr>
        <p:txBody>
          <a:bodyPr/>
          <a:lstStyle>
            <a:lvl1pPr marL="17463" indent="0" algn="ctr">
              <a:buFont typeface="Arial" panose="020B0604020202020204" pitchFamily="34" charset="0"/>
              <a:buNone/>
              <a:tabLst/>
              <a:defRPr>
                <a:solidFill>
                  <a:schemeClr val="bg1"/>
                </a:solidFill>
              </a:defRPr>
            </a:lvl1pPr>
            <a:lvl2pPr marL="17463" indent="0">
              <a:buFont typeface="Arial" panose="020B0604020202020204" pitchFamily="34" charset="0"/>
              <a:buNone/>
              <a:tabLst/>
              <a:defRPr/>
            </a:lvl2pPr>
            <a:lvl3pPr marL="17463" indent="0">
              <a:buFont typeface="Arial" panose="020B0604020202020204" pitchFamily="34" charset="0"/>
              <a:buNone/>
              <a:tabLst/>
              <a:defRPr/>
            </a:lvl3pPr>
            <a:lvl4pPr marL="17463" indent="0">
              <a:buFont typeface="Arial" panose="020B0604020202020204" pitchFamily="34" charset="0"/>
              <a:buNone/>
              <a:tabLst/>
              <a:defRPr/>
            </a:lvl4pPr>
            <a:lvl5pPr marL="17463" indent="0">
              <a:buFont typeface="Arial" panose="020B0604020202020204" pitchFamily="34" charset="0"/>
              <a:buNone/>
              <a:tabLst/>
              <a:defRPr/>
            </a:lvl5pPr>
          </a:lstStyle>
          <a:p>
            <a:pPr lvl="0"/>
            <a:r>
              <a:rPr lang="en-GB" err="1"/>
              <a:t>Tekst</a:t>
            </a:r>
            <a:endParaRPr lang="en-US"/>
          </a:p>
        </p:txBody>
      </p:sp>
      <p:sp>
        <p:nvSpPr>
          <p:cNvPr id="28" name="Pladsholder til tekst 8">
            <a:extLst>
              <a:ext uri="{FF2B5EF4-FFF2-40B4-BE49-F238E27FC236}">
                <a16:creationId xmlns:a16="http://schemas.microsoft.com/office/drawing/2014/main" id="{E53FA8F2-AEC7-719A-EE1B-B6B4B5712034}"/>
              </a:ext>
            </a:extLst>
          </p:cNvPr>
          <p:cNvSpPr>
            <a:spLocks noGrp="1"/>
          </p:cNvSpPr>
          <p:nvPr>
            <p:ph type="body" sz="quarter" idx="31" hasCustomPrompt="1"/>
          </p:nvPr>
        </p:nvSpPr>
        <p:spPr>
          <a:xfrm>
            <a:off x="6273490" y="4479641"/>
            <a:ext cx="2688667" cy="1002283"/>
          </a:xfrm>
        </p:spPr>
        <p:txBody>
          <a:bodyPr anchor="b"/>
          <a:lstStyle>
            <a:lvl1pPr marL="0" indent="0" algn="ctr">
              <a:buNone/>
              <a:defRPr sz="6000">
                <a:solidFill>
                  <a:schemeClr val="bg1"/>
                </a:solidFill>
                <a:latin typeface="+mj-lt"/>
              </a:defRPr>
            </a:lvl1pPr>
          </a:lstStyle>
          <a:p>
            <a:pPr lvl="0"/>
            <a:r>
              <a:rPr lang="da-DK"/>
              <a:t>XX</a:t>
            </a:r>
          </a:p>
        </p:txBody>
      </p:sp>
      <p:sp>
        <p:nvSpPr>
          <p:cNvPr id="29" name="Text Placeholder 7">
            <a:extLst>
              <a:ext uri="{FF2B5EF4-FFF2-40B4-BE49-F238E27FC236}">
                <a16:creationId xmlns:a16="http://schemas.microsoft.com/office/drawing/2014/main" id="{33FC761C-702A-5F99-2C0E-0688ACAC245D}"/>
              </a:ext>
            </a:extLst>
          </p:cNvPr>
          <p:cNvSpPr>
            <a:spLocks noGrp="1"/>
          </p:cNvSpPr>
          <p:nvPr>
            <p:ph type="body" sz="quarter" idx="32" hasCustomPrompt="1"/>
          </p:nvPr>
        </p:nvSpPr>
        <p:spPr>
          <a:xfrm>
            <a:off x="6273489" y="3427200"/>
            <a:ext cx="2688668" cy="1052441"/>
          </a:xfrm>
        </p:spPr>
        <p:txBody>
          <a:bodyPr anchor="b"/>
          <a:lstStyle>
            <a:lvl1pPr marL="17463" indent="0" algn="ctr">
              <a:buFont typeface="Arial" panose="020B0604020202020204" pitchFamily="34" charset="0"/>
              <a:buNone/>
              <a:tabLst/>
              <a:defRPr>
                <a:solidFill>
                  <a:schemeClr val="bg1"/>
                </a:solidFill>
              </a:defRPr>
            </a:lvl1pPr>
            <a:lvl2pPr marL="17463" indent="0">
              <a:buFont typeface="Arial" panose="020B0604020202020204" pitchFamily="34" charset="0"/>
              <a:buNone/>
              <a:tabLst/>
              <a:defRPr/>
            </a:lvl2pPr>
            <a:lvl3pPr marL="17463" indent="0">
              <a:buFont typeface="Arial" panose="020B0604020202020204" pitchFamily="34" charset="0"/>
              <a:buNone/>
              <a:tabLst/>
              <a:defRPr/>
            </a:lvl3pPr>
            <a:lvl4pPr marL="17463" indent="0">
              <a:buFont typeface="Arial" panose="020B0604020202020204" pitchFamily="34" charset="0"/>
              <a:buNone/>
              <a:tabLst/>
              <a:defRPr/>
            </a:lvl4pPr>
            <a:lvl5pPr marL="17463" indent="0">
              <a:buFont typeface="Arial" panose="020B0604020202020204" pitchFamily="34" charset="0"/>
              <a:buNone/>
              <a:tabLst/>
              <a:defRPr/>
            </a:lvl5pPr>
          </a:lstStyle>
          <a:p>
            <a:pPr lvl="0"/>
            <a:r>
              <a:rPr lang="en-GB" err="1"/>
              <a:t>Tekst</a:t>
            </a:r>
            <a:endParaRPr lang="en-US"/>
          </a:p>
        </p:txBody>
      </p:sp>
    </p:spTree>
    <p:extLst>
      <p:ext uri="{BB962C8B-B14F-4D97-AF65-F5344CB8AC3E}">
        <p14:creationId xmlns:p14="http://schemas.microsoft.com/office/powerpoint/2010/main" val="2907769942"/>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Nøgletal ">
    <p:bg>
      <p:bgPr>
        <a:solidFill>
          <a:schemeClr val="accent1"/>
        </a:solidFill>
        <a:effectLst/>
      </p:bgPr>
    </p:bg>
    <p:spTree>
      <p:nvGrpSpPr>
        <p:cNvPr id="1" name=""/>
        <p:cNvGrpSpPr/>
        <p:nvPr/>
      </p:nvGrpSpPr>
      <p:grpSpPr>
        <a:xfrm>
          <a:off x="0" y="0"/>
          <a:ext cx="0" cy="0"/>
          <a:chOff x="0" y="0"/>
          <a:chExt cx="0" cy="0"/>
        </a:xfrm>
      </p:grpSpPr>
      <p:sp>
        <p:nvSpPr>
          <p:cNvPr id="8" name="Text Placeholder 7">
            <a:extLst>
              <a:ext uri="{FF2B5EF4-FFF2-40B4-BE49-F238E27FC236}">
                <a16:creationId xmlns:a16="http://schemas.microsoft.com/office/drawing/2014/main" id="{3A818D63-1275-AB15-2EDA-52327E2643F9}"/>
              </a:ext>
            </a:extLst>
          </p:cNvPr>
          <p:cNvSpPr>
            <a:spLocks noGrp="1"/>
          </p:cNvSpPr>
          <p:nvPr>
            <p:ph type="body" sz="quarter" idx="13" hasCustomPrompt="1"/>
          </p:nvPr>
        </p:nvSpPr>
        <p:spPr>
          <a:xfrm>
            <a:off x="431800" y="2956280"/>
            <a:ext cx="2832100" cy="1052441"/>
          </a:xfrm>
        </p:spPr>
        <p:txBody>
          <a:bodyPr/>
          <a:lstStyle>
            <a:lvl1pPr marL="17463" indent="0">
              <a:buFont typeface="Arial" panose="020B0604020202020204" pitchFamily="34" charset="0"/>
              <a:buNone/>
              <a:tabLst/>
              <a:defRPr/>
            </a:lvl1pPr>
            <a:lvl2pPr marL="17463" indent="0">
              <a:buFont typeface="Arial" panose="020B0604020202020204" pitchFamily="34" charset="0"/>
              <a:buNone/>
              <a:tabLst/>
              <a:defRPr/>
            </a:lvl2pPr>
            <a:lvl3pPr marL="17463" indent="0">
              <a:buFont typeface="Arial" panose="020B0604020202020204" pitchFamily="34" charset="0"/>
              <a:buNone/>
              <a:tabLst/>
              <a:defRPr/>
            </a:lvl3pPr>
            <a:lvl4pPr marL="17463" indent="0">
              <a:buFont typeface="Arial" panose="020B0604020202020204" pitchFamily="34" charset="0"/>
              <a:buNone/>
              <a:tabLst/>
              <a:defRPr/>
            </a:lvl4pPr>
            <a:lvl5pPr marL="17463" indent="0">
              <a:buFont typeface="Arial" panose="020B0604020202020204" pitchFamily="34" charset="0"/>
              <a:buNone/>
              <a:tabLst/>
              <a:defRPr/>
            </a:lvl5pPr>
          </a:lstStyle>
          <a:p>
            <a:pPr lvl="0"/>
            <a:r>
              <a:rPr lang="en-GB" err="1"/>
              <a:t>Tekst</a:t>
            </a:r>
            <a:endParaRPr lang="en-US"/>
          </a:p>
        </p:txBody>
      </p:sp>
      <p:pic>
        <p:nvPicPr>
          <p:cNvPr id="3" name="Graphic 5">
            <a:extLst>
              <a:ext uri="{FF2B5EF4-FFF2-40B4-BE49-F238E27FC236}">
                <a16:creationId xmlns:a16="http://schemas.microsoft.com/office/drawing/2014/main" id="{B13606F4-D625-B290-9AAE-4696309EDE82}"/>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1024213" y="432000"/>
            <a:ext cx="734400" cy="378216"/>
          </a:xfrm>
          <a:prstGeom prst="rect">
            <a:avLst/>
          </a:prstGeom>
        </p:spPr>
      </p:pic>
      <p:sp>
        <p:nvSpPr>
          <p:cNvPr id="7" name="Pladsholder til tekst 6">
            <a:extLst>
              <a:ext uri="{FF2B5EF4-FFF2-40B4-BE49-F238E27FC236}">
                <a16:creationId xmlns:a16="http://schemas.microsoft.com/office/drawing/2014/main" id="{B4E932FC-23D2-1B53-CEA2-2AE59AE38DDF}"/>
              </a:ext>
            </a:extLst>
          </p:cNvPr>
          <p:cNvSpPr>
            <a:spLocks noGrp="1"/>
          </p:cNvSpPr>
          <p:nvPr>
            <p:ph type="body" sz="quarter" idx="19" hasCustomPrompt="1"/>
          </p:nvPr>
        </p:nvSpPr>
        <p:spPr>
          <a:xfrm>
            <a:off x="431800" y="1440000"/>
            <a:ext cx="5664200" cy="485775"/>
          </a:xfrm>
        </p:spPr>
        <p:txBody>
          <a:bodyPr/>
          <a:lstStyle>
            <a:lvl1pPr marL="0" indent="0">
              <a:lnSpc>
                <a:spcPct val="100000"/>
              </a:lnSpc>
              <a:buNone/>
              <a:defRPr/>
            </a:lvl1pPr>
          </a:lstStyle>
          <a:p>
            <a:pPr marL="0" marR="0" lvl="0" indent="0" algn="l" defTabSz="914400" rtl="0" eaLnBrk="1" fontAlgn="auto" latinLnBrk="0" hangingPunct="1">
              <a:lnSpc>
                <a:spcPct val="100000"/>
              </a:lnSpc>
              <a:spcBef>
                <a:spcPts val="1000"/>
              </a:spcBef>
              <a:spcAft>
                <a:spcPts val="0"/>
              </a:spcAft>
              <a:buClrTx/>
              <a:buSzTx/>
              <a:buFontTx/>
              <a:buNone/>
              <a:tabLst/>
              <a:defRPr/>
            </a:pPr>
            <a:r>
              <a:rPr lang="da-DK"/>
              <a:t>Underrubrik</a:t>
            </a:r>
          </a:p>
        </p:txBody>
      </p:sp>
      <p:sp>
        <p:nvSpPr>
          <p:cNvPr id="5" name="Slide Number Placeholder 5">
            <a:extLst>
              <a:ext uri="{FF2B5EF4-FFF2-40B4-BE49-F238E27FC236}">
                <a16:creationId xmlns:a16="http://schemas.microsoft.com/office/drawing/2014/main" id="{9DBBCE32-7332-E7AB-98E1-F227FA9B5391}"/>
              </a:ext>
            </a:extLst>
          </p:cNvPr>
          <p:cNvSpPr>
            <a:spLocks noGrp="1"/>
          </p:cNvSpPr>
          <p:nvPr>
            <p:ph type="sldNum" sz="quarter" idx="4"/>
          </p:nvPr>
        </p:nvSpPr>
        <p:spPr>
          <a:xfrm>
            <a:off x="10815637" y="6064613"/>
            <a:ext cx="942976" cy="360000"/>
          </a:xfrm>
          <a:prstGeom prst="rect">
            <a:avLst/>
          </a:prstGeom>
        </p:spPr>
        <p:txBody>
          <a:bodyPr vert="horz" lIns="0" tIns="0" rIns="0" bIns="0" rtlCol="0" anchor="b" anchorCtr="0"/>
          <a:lstStyle>
            <a:lvl1pPr algn="r">
              <a:defRPr sz="800" b="0" i="0">
                <a:solidFill>
                  <a:schemeClr val="tx1"/>
                </a:solidFill>
                <a:latin typeface="Eifont" pitchFamily="2" charset="77"/>
              </a:defRPr>
            </a:lvl1pPr>
          </a:lstStyle>
          <a:p>
            <a:r>
              <a:rPr lang="en-US"/>
              <a:t>S. </a:t>
            </a:r>
            <a:fld id="{E68BB47B-6AA6-7343-BE79-ECEFD83B2C88}" type="slidenum">
              <a:rPr lang="en-US" smtClean="0"/>
              <a:pPr/>
              <a:t>‹nr.›</a:t>
            </a:fld>
            <a:endParaRPr lang="en-US"/>
          </a:p>
        </p:txBody>
      </p:sp>
      <p:sp>
        <p:nvSpPr>
          <p:cNvPr id="9" name="Pladsholder til tekst 8">
            <a:extLst>
              <a:ext uri="{FF2B5EF4-FFF2-40B4-BE49-F238E27FC236}">
                <a16:creationId xmlns:a16="http://schemas.microsoft.com/office/drawing/2014/main" id="{D15C6651-C8FB-1708-E8A8-84DA9C21C476}"/>
              </a:ext>
            </a:extLst>
          </p:cNvPr>
          <p:cNvSpPr>
            <a:spLocks noGrp="1"/>
          </p:cNvSpPr>
          <p:nvPr>
            <p:ph type="body" sz="quarter" idx="20" hasCustomPrompt="1"/>
          </p:nvPr>
        </p:nvSpPr>
        <p:spPr>
          <a:xfrm>
            <a:off x="431800" y="1925775"/>
            <a:ext cx="2832099" cy="1002283"/>
          </a:xfrm>
        </p:spPr>
        <p:txBody>
          <a:bodyPr anchor="b"/>
          <a:lstStyle>
            <a:lvl1pPr marL="0" indent="0">
              <a:buNone/>
              <a:defRPr sz="6000">
                <a:latin typeface="+mj-lt"/>
              </a:defRPr>
            </a:lvl1pPr>
          </a:lstStyle>
          <a:p>
            <a:pPr lvl="0"/>
            <a:r>
              <a:rPr lang="da-DK"/>
              <a:t>XX</a:t>
            </a:r>
          </a:p>
        </p:txBody>
      </p:sp>
      <p:sp>
        <p:nvSpPr>
          <p:cNvPr id="10" name="Title 1">
            <a:extLst>
              <a:ext uri="{FF2B5EF4-FFF2-40B4-BE49-F238E27FC236}">
                <a16:creationId xmlns:a16="http://schemas.microsoft.com/office/drawing/2014/main" id="{1C4660C4-D770-12F5-F879-663148C9B149}"/>
              </a:ext>
            </a:extLst>
          </p:cNvPr>
          <p:cNvSpPr>
            <a:spLocks noGrp="1"/>
          </p:cNvSpPr>
          <p:nvPr>
            <p:ph type="title" hasCustomPrompt="1"/>
          </p:nvPr>
        </p:nvSpPr>
        <p:spPr>
          <a:xfrm>
            <a:off x="431800" y="431802"/>
            <a:ext cx="5664200" cy="966187"/>
          </a:xfrm>
        </p:spPr>
        <p:txBody>
          <a:bodyPr anchor="b"/>
          <a:lstStyle/>
          <a:p>
            <a:r>
              <a:rPr lang="en-GB" err="1"/>
              <a:t>Overskrift</a:t>
            </a:r>
            <a:br>
              <a:rPr lang="en-GB"/>
            </a:br>
            <a:r>
              <a:rPr lang="en-GB"/>
              <a:t>max 2 </a:t>
            </a:r>
            <a:r>
              <a:rPr lang="en-GB" err="1"/>
              <a:t>linjer</a:t>
            </a:r>
            <a:endParaRPr lang="en-US"/>
          </a:p>
        </p:txBody>
      </p:sp>
      <p:sp>
        <p:nvSpPr>
          <p:cNvPr id="13" name="Text Placeholder 7">
            <a:extLst>
              <a:ext uri="{FF2B5EF4-FFF2-40B4-BE49-F238E27FC236}">
                <a16:creationId xmlns:a16="http://schemas.microsoft.com/office/drawing/2014/main" id="{635DB809-1613-1F0C-742B-51ADEB2C1D3C}"/>
              </a:ext>
            </a:extLst>
          </p:cNvPr>
          <p:cNvSpPr>
            <a:spLocks noGrp="1"/>
          </p:cNvSpPr>
          <p:nvPr>
            <p:ph type="body" sz="quarter" idx="21" hasCustomPrompt="1"/>
          </p:nvPr>
        </p:nvSpPr>
        <p:spPr>
          <a:xfrm>
            <a:off x="4206875" y="2956280"/>
            <a:ext cx="2832100" cy="1052441"/>
          </a:xfrm>
        </p:spPr>
        <p:txBody>
          <a:bodyPr/>
          <a:lstStyle>
            <a:lvl1pPr marL="17463" indent="0">
              <a:buFont typeface="Arial" panose="020B0604020202020204" pitchFamily="34" charset="0"/>
              <a:buNone/>
              <a:tabLst/>
              <a:defRPr/>
            </a:lvl1pPr>
            <a:lvl2pPr marL="17463" indent="0">
              <a:buFont typeface="Arial" panose="020B0604020202020204" pitchFamily="34" charset="0"/>
              <a:buNone/>
              <a:tabLst/>
              <a:defRPr/>
            </a:lvl2pPr>
            <a:lvl3pPr marL="17463" indent="0">
              <a:buFont typeface="Arial" panose="020B0604020202020204" pitchFamily="34" charset="0"/>
              <a:buNone/>
              <a:tabLst/>
              <a:defRPr/>
            </a:lvl3pPr>
            <a:lvl4pPr marL="17463" indent="0">
              <a:buFont typeface="Arial" panose="020B0604020202020204" pitchFamily="34" charset="0"/>
              <a:buNone/>
              <a:tabLst/>
              <a:defRPr/>
            </a:lvl4pPr>
            <a:lvl5pPr marL="17463" indent="0">
              <a:buFont typeface="Arial" panose="020B0604020202020204" pitchFamily="34" charset="0"/>
              <a:buNone/>
              <a:tabLst/>
              <a:defRPr/>
            </a:lvl5pPr>
          </a:lstStyle>
          <a:p>
            <a:pPr lvl="0"/>
            <a:r>
              <a:rPr lang="en-GB" err="1"/>
              <a:t>Tekst</a:t>
            </a:r>
            <a:endParaRPr lang="en-US"/>
          </a:p>
        </p:txBody>
      </p:sp>
      <p:sp>
        <p:nvSpPr>
          <p:cNvPr id="14" name="Pladsholder til tekst 8">
            <a:extLst>
              <a:ext uri="{FF2B5EF4-FFF2-40B4-BE49-F238E27FC236}">
                <a16:creationId xmlns:a16="http://schemas.microsoft.com/office/drawing/2014/main" id="{7D659B1C-27C9-10BB-8B95-8CC192CFCAFD}"/>
              </a:ext>
            </a:extLst>
          </p:cNvPr>
          <p:cNvSpPr>
            <a:spLocks noGrp="1"/>
          </p:cNvSpPr>
          <p:nvPr>
            <p:ph type="body" sz="quarter" idx="22" hasCustomPrompt="1"/>
          </p:nvPr>
        </p:nvSpPr>
        <p:spPr>
          <a:xfrm>
            <a:off x="4206875" y="1925775"/>
            <a:ext cx="2832099" cy="1002283"/>
          </a:xfrm>
        </p:spPr>
        <p:txBody>
          <a:bodyPr anchor="b"/>
          <a:lstStyle>
            <a:lvl1pPr marL="0" indent="0">
              <a:buNone/>
              <a:defRPr sz="6000">
                <a:latin typeface="+mj-lt"/>
              </a:defRPr>
            </a:lvl1pPr>
          </a:lstStyle>
          <a:p>
            <a:pPr lvl="0"/>
            <a:r>
              <a:rPr lang="da-DK"/>
              <a:t>XX</a:t>
            </a:r>
          </a:p>
        </p:txBody>
      </p:sp>
      <p:sp>
        <p:nvSpPr>
          <p:cNvPr id="25" name="Text Placeholder 7">
            <a:extLst>
              <a:ext uri="{FF2B5EF4-FFF2-40B4-BE49-F238E27FC236}">
                <a16:creationId xmlns:a16="http://schemas.microsoft.com/office/drawing/2014/main" id="{E2FE5068-6DDC-B945-0CD0-F155FA45D835}"/>
              </a:ext>
            </a:extLst>
          </p:cNvPr>
          <p:cNvSpPr>
            <a:spLocks noGrp="1"/>
          </p:cNvSpPr>
          <p:nvPr>
            <p:ph type="body" sz="quarter" idx="23" hasCustomPrompt="1"/>
          </p:nvPr>
        </p:nvSpPr>
        <p:spPr>
          <a:xfrm>
            <a:off x="7981950" y="2956280"/>
            <a:ext cx="2832100" cy="1052441"/>
          </a:xfrm>
        </p:spPr>
        <p:txBody>
          <a:bodyPr/>
          <a:lstStyle>
            <a:lvl1pPr marL="17463" indent="0">
              <a:buFont typeface="Arial" panose="020B0604020202020204" pitchFamily="34" charset="0"/>
              <a:buNone/>
              <a:tabLst/>
              <a:defRPr/>
            </a:lvl1pPr>
            <a:lvl2pPr marL="17463" indent="0">
              <a:buFont typeface="Arial" panose="020B0604020202020204" pitchFamily="34" charset="0"/>
              <a:buNone/>
              <a:tabLst/>
              <a:defRPr/>
            </a:lvl2pPr>
            <a:lvl3pPr marL="17463" indent="0">
              <a:buFont typeface="Arial" panose="020B0604020202020204" pitchFamily="34" charset="0"/>
              <a:buNone/>
              <a:tabLst/>
              <a:defRPr/>
            </a:lvl3pPr>
            <a:lvl4pPr marL="17463" indent="0">
              <a:buFont typeface="Arial" panose="020B0604020202020204" pitchFamily="34" charset="0"/>
              <a:buNone/>
              <a:tabLst/>
              <a:defRPr/>
            </a:lvl4pPr>
            <a:lvl5pPr marL="17463" indent="0">
              <a:buFont typeface="Arial" panose="020B0604020202020204" pitchFamily="34" charset="0"/>
              <a:buNone/>
              <a:tabLst/>
              <a:defRPr/>
            </a:lvl5pPr>
          </a:lstStyle>
          <a:p>
            <a:pPr lvl="0"/>
            <a:r>
              <a:rPr lang="en-GB" err="1"/>
              <a:t>Tekst</a:t>
            </a:r>
            <a:endParaRPr lang="en-US"/>
          </a:p>
        </p:txBody>
      </p:sp>
      <p:sp>
        <p:nvSpPr>
          <p:cNvPr id="26" name="Pladsholder til tekst 8">
            <a:extLst>
              <a:ext uri="{FF2B5EF4-FFF2-40B4-BE49-F238E27FC236}">
                <a16:creationId xmlns:a16="http://schemas.microsoft.com/office/drawing/2014/main" id="{C471DAC7-59AF-6F39-CB54-61CB64E0A6C2}"/>
              </a:ext>
            </a:extLst>
          </p:cNvPr>
          <p:cNvSpPr>
            <a:spLocks noGrp="1"/>
          </p:cNvSpPr>
          <p:nvPr>
            <p:ph type="body" sz="quarter" idx="24" hasCustomPrompt="1"/>
          </p:nvPr>
        </p:nvSpPr>
        <p:spPr>
          <a:xfrm>
            <a:off x="7981950" y="1925775"/>
            <a:ext cx="2832099" cy="1002283"/>
          </a:xfrm>
        </p:spPr>
        <p:txBody>
          <a:bodyPr anchor="b"/>
          <a:lstStyle>
            <a:lvl1pPr marL="0" indent="0">
              <a:buNone/>
              <a:defRPr sz="6000">
                <a:latin typeface="+mj-lt"/>
              </a:defRPr>
            </a:lvl1pPr>
          </a:lstStyle>
          <a:p>
            <a:pPr lvl="0"/>
            <a:r>
              <a:rPr lang="da-DK"/>
              <a:t>XX</a:t>
            </a:r>
          </a:p>
        </p:txBody>
      </p:sp>
      <p:sp>
        <p:nvSpPr>
          <p:cNvPr id="27" name="Text Placeholder 7">
            <a:extLst>
              <a:ext uri="{FF2B5EF4-FFF2-40B4-BE49-F238E27FC236}">
                <a16:creationId xmlns:a16="http://schemas.microsoft.com/office/drawing/2014/main" id="{97F247A6-7DED-E505-B869-AC92A8A74831}"/>
              </a:ext>
            </a:extLst>
          </p:cNvPr>
          <p:cNvSpPr>
            <a:spLocks noGrp="1"/>
          </p:cNvSpPr>
          <p:nvPr>
            <p:ph type="body" sz="quarter" idx="25" hasCustomPrompt="1"/>
          </p:nvPr>
        </p:nvSpPr>
        <p:spPr>
          <a:xfrm>
            <a:off x="431800" y="5319336"/>
            <a:ext cx="2832100" cy="1052441"/>
          </a:xfrm>
        </p:spPr>
        <p:txBody>
          <a:bodyPr/>
          <a:lstStyle>
            <a:lvl1pPr marL="17463" indent="0">
              <a:buFont typeface="Arial" panose="020B0604020202020204" pitchFamily="34" charset="0"/>
              <a:buNone/>
              <a:tabLst/>
              <a:defRPr/>
            </a:lvl1pPr>
            <a:lvl2pPr marL="17463" indent="0">
              <a:buFont typeface="Arial" panose="020B0604020202020204" pitchFamily="34" charset="0"/>
              <a:buNone/>
              <a:tabLst/>
              <a:defRPr/>
            </a:lvl2pPr>
            <a:lvl3pPr marL="17463" indent="0">
              <a:buFont typeface="Arial" panose="020B0604020202020204" pitchFamily="34" charset="0"/>
              <a:buNone/>
              <a:tabLst/>
              <a:defRPr/>
            </a:lvl3pPr>
            <a:lvl4pPr marL="17463" indent="0">
              <a:buFont typeface="Arial" panose="020B0604020202020204" pitchFamily="34" charset="0"/>
              <a:buNone/>
              <a:tabLst/>
              <a:defRPr/>
            </a:lvl4pPr>
            <a:lvl5pPr marL="17463" indent="0">
              <a:buFont typeface="Arial" panose="020B0604020202020204" pitchFamily="34" charset="0"/>
              <a:buNone/>
              <a:tabLst/>
              <a:defRPr/>
            </a:lvl5pPr>
          </a:lstStyle>
          <a:p>
            <a:pPr lvl="0"/>
            <a:r>
              <a:rPr lang="en-GB" err="1"/>
              <a:t>Tekst</a:t>
            </a:r>
            <a:endParaRPr lang="en-US"/>
          </a:p>
        </p:txBody>
      </p:sp>
      <p:sp>
        <p:nvSpPr>
          <p:cNvPr id="28" name="Pladsholder til tekst 8">
            <a:extLst>
              <a:ext uri="{FF2B5EF4-FFF2-40B4-BE49-F238E27FC236}">
                <a16:creationId xmlns:a16="http://schemas.microsoft.com/office/drawing/2014/main" id="{9425C97C-A484-142E-136E-674675ADDCF9}"/>
              </a:ext>
            </a:extLst>
          </p:cNvPr>
          <p:cNvSpPr>
            <a:spLocks noGrp="1"/>
          </p:cNvSpPr>
          <p:nvPr>
            <p:ph type="body" sz="quarter" idx="26" hasCustomPrompt="1"/>
          </p:nvPr>
        </p:nvSpPr>
        <p:spPr>
          <a:xfrm>
            <a:off x="431800" y="4288831"/>
            <a:ext cx="2832099" cy="1002283"/>
          </a:xfrm>
        </p:spPr>
        <p:txBody>
          <a:bodyPr anchor="b"/>
          <a:lstStyle>
            <a:lvl1pPr marL="0" indent="0">
              <a:buNone/>
              <a:defRPr sz="6000">
                <a:latin typeface="+mj-lt"/>
              </a:defRPr>
            </a:lvl1pPr>
          </a:lstStyle>
          <a:p>
            <a:pPr lvl="0"/>
            <a:r>
              <a:rPr lang="da-DK"/>
              <a:t>XX</a:t>
            </a:r>
          </a:p>
        </p:txBody>
      </p:sp>
      <p:sp>
        <p:nvSpPr>
          <p:cNvPr id="29" name="Text Placeholder 7">
            <a:extLst>
              <a:ext uri="{FF2B5EF4-FFF2-40B4-BE49-F238E27FC236}">
                <a16:creationId xmlns:a16="http://schemas.microsoft.com/office/drawing/2014/main" id="{CAA65BD1-7CC7-879D-8731-AC4389F1FEDC}"/>
              </a:ext>
            </a:extLst>
          </p:cNvPr>
          <p:cNvSpPr>
            <a:spLocks noGrp="1"/>
          </p:cNvSpPr>
          <p:nvPr>
            <p:ph type="body" sz="quarter" idx="27" hasCustomPrompt="1"/>
          </p:nvPr>
        </p:nvSpPr>
        <p:spPr>
          <a:xfrm>
            <a:off x="4206875" y="5319336"/>
            <a:ext cx="2832100" cy="1052441"/>
          </a:xfrm>
        </p:spPr>
        <p:txBody>
          <a:bodyPr/>
          <a:lstStyle>
            <a:lvl1pPr marL="17463" indent="0">
              <a:buFont typeface="Arial" panose="020B0604020202020204" pitchFamily="34" charset="0"/>
              <a:buNone/>
              <a:tabLst/>
              <a:defRPr/>
            </a:lvl1pPr>
            <a:lvl2pPr marL="17463" indent="0">
              <a:buFont typeface="Arial" panose="020B0604020202020204" pitchFamily="34" charset="0"/>
              <a:buNone/>
              <a:tabLst/>
              <a:defRPr/>
            </a:lvl2pPr>
            <a:lvl3pPr marL="17463" indent="0">
              <a:buFont typeface="Arial" panose="020B0604020202020204" pitchFamily="34" charset="0"/>
              <a:buNone/>
              <a:tabLst/>
              <a:defRPr/>
            </a:lvl3pPr>
            <a:lvl4pPr marL="17463" indent="0">
              <a:buFont typeface="Arial" panose="020B0604020202020204" pitchFamily="34" charset="0"/>
              <a:buNone/>
              <a:tabLst/>
              <a:defRPr/>
            </a:lvl4pPr>
            <a:lvl5pPr marL="17463" indent="0">
              <a:buFont typeface="Arial" panose="020B0604020202020204" pitchFamily="34" charset="0"/>
              <a:buNone/>
              <a:tabLst/>
              <a:defRPr/>
            </a:lvl5pPr>
          </a:lstStyle>
          <a:p>
            <a:pPr lvl="0"/>
            <a:r>
              <a:rPr lang="en-GB" err="1"/>
              <a:t>Tekst</a:t>
            </a:r>
            <a:endParaRPr lang="en-US"/>
          </a:p>
        </p:txBody>
      </p:sp>
      <p:sp>
        <p:nvSpPr>
          <p:cNvPr id="30" name="Pladsholder til tekst 8">
            <a:extLst>
              <a:ext uri="{FF2B5EF4-FFF2-40B4-BE49-F238E27FC236}">
                <a16:creationId xmlns:a16="http://schemas.microsoft.com/office/drawing/2014/main" id="{33543054-A243-5685-7358-3E878893F57F}"/>
              </a:ext>
            </a:extLst>
          </p:cNvPr>
          <p:cNvSpPr>
            <a:spLocks noGrp="1"/>
          </p:cNvSpPr>
          <p:nvPr>
            <p:ph type="body" sz="quarter" idx="28" hasCustomPrompt="1"/>
          </p:nvPr>
        </p:nvSpPr>
        <p:spPr>
          <a:xfrm>
            <a:off x="4206875" y="4288831"/>
            <a:ext cx="2832099" cy="1002283"/>
          </a:xfrm>
        </p:spPr>
        <p:txBody>
          <a:bodyPr anchor="b"/>
          <a:lstStyle>
            <a:lvl1pPr marL="0" indent="0">
              <a:buNone/>
              <a:defRPr sz="6000">
                <a:latin typeface="+mj-lt"/>
              </a:defRPr>
            </a:lvl1pPr>
          </a:lstStyle>
          <a:p>
            <a:pPr lvl="0"/>
            <a:r>
              <a:rPr lang="da-DK"/>
              <a:t>XX</a:t>
            </a:r>
          </a:p>
        </p:txBody>
      </p:sp>
      <p:sp>
        <p:nvSpPr>
          <p:cNvPr id="31" name="Text Placeholder 7">
            <a:extLst>
              <a:ext uri="{FF2B5EF4-FFF2-40B4-BE49-F238E27FC236}">
                <a16:creationId xmlns:a16="http://schemas.microsoft.com/office/drawing/2014/main" id="{1845E586-BA03-C255-AD7C-E2B4E2F2926C}"/>
              </a:ext>
            </a:extLst>
          </p:cNvPr>
          <p:cNvSpPr>
            <a:spLocks noGrp="1"/>
          </p:cNvSpPr>
          <p:nvPr>
            <p:ph type="body" sz="quarter" idx="29" hasCustomPrompt="1"/>
          </p:nvPr>
        </p:nvSpPr>
        <p:spPr>
          <a:xfrm>
            <a:off x="7981950" y="5319336"/>
            <a:ext cx="2832100" cy="1052441"/>
          </a:xfrm>
        </p:spPr>
        <p:txBody>
          <a:bodyPr/>
          <a:lstStyle>
            <a:lvl1pPr marL="17463" indent="0">
              <a:buFont typeface="Arial" panose="020B0604020202020204" pitchFamily="34" charset="0"/>
              <a:buNone/>
              <a:tabLst/>
              <a:defRPr/>
            </a:lvl1pPr>
            <a:lvl2pPr marL="17463" indent="0">
              <a:buFont typeface="Arial" panose="020B0604020202020204" pitchFamily="34" charset="0"/>
              <a:buNone/>
              <a:tabLst/>
              <a:defRPr/>
            </a:lvl2pPr>
            <a:lvl3pPr marL="17463" indent="0">
              <a:buFont typeface="Arial" panose="020B0604020202020204" pitchFamily="34" charset="0"/>
              <a:buNone/>
              <a:tabLst/>
              <a:defRPr/>
            </a:lvl3pPr>
            <a:lvl4pPr marL="17463" indent="0">
              <a:buFont typeface="Arial" panose="020B0604020202020204" pitchFamily="34" charset="0"/>
              <a:buNone/>
              <a:tabLst/>
              <a:defRPr/>
            </a:lvl4pPr>
            <a:lvl5pPr marL="17463" indent="0">
              <a:buFont typeface="Arial" panose="020B0604020202020204" pitchFamily="34" charset="0"/>
              <a:buNone/>
              <a:tabLst/>
              <a:defRPr/>
            </a:lvl5pPr>
          </a:lstStyle>
          <a:p>
            <a:pPr lvl="0"/>
            <a:r>
              <a:rPr lang="en-GB" err="1"/>
              <a:t>Tekst</a:t>
            </a:r>
            <a:endParaRPr lang="en-US"/>
          </a:p>
        </p:txBody>
      </p:sp>
      <p:sp>
        <p:nvSpPr>
          <p:cNvPr id="32" name="Pladsholder til tekst 8">
            <a:extLst>
              <a:ext uri="{FF2B5EF4-FFF2-40B4-BE49-F238E27FC236}">
                <a16:creationId xmlns:a16="http://schemas.microsoft.com/office/drawing/2014/main" id="{26421C3B-18E1-ECB0-AD87-949AA8673C2A}"/>
              </a:ext>
            </a:extLst>
          </p:cNvPr>
          <p:cNvSpPr>
            <a:spLocks noGrp="1"/>
          </p:cNvSpPr>
          <p:nvPr>
            <p:ph type="body" sz="quarter" idx="30" hasCustomPrompt="1"/>
          </p:nvPr>
        </p:nvSpPr>
        <p:spPr>
          <a:xfrm>
            <a:off x="7981950" y="4288831"/>
            <a:ext cx="2832099" cy="1002283"/>
          </a:xfrm>
        </p:spPr>
        <p:txBody>
          <a:bodyPr anchor="b"/>
          <a:lstStyle>
            <a:lvl1pPr marL="0" indent="0">
              <a:buNone/>
              <a:defRPr sz="6000">
                <a:latin typeface="+mj-lt"/>
              </a:defRPr>
            </a:lvl1pPr>
          </a:lstStyle>
          <a:p>
            <a:pPr lvl="0"/>
            <a:r>
              <a:rPr lang="da-DK"/>
              <a:t>XX</a:t>
            </a:r>
          </a:p>
        </p:txBody>
      </p:sp>
    </p:spTree>
    <p:extLst>
      <p:ext uri="{BB962C8B-B14F-4D97-AF65-F5344CB8AC3E}">
        <p14:creationId xmlns:p14="http://schemas.microsoft.com/office/powerpoint/2010/main" val="2933964718"/>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1_Nøgletal ">
    <p:bg>
      <p:bgRef idx="1001">
        <a:schemeClr val="bg2"/>
      </p:bgRef>
    </p:bg>
    <p:spTree>
      <p:nvGrpSpPr>
        <p:cNvPr id="1" name=""/>
        <p:cNvGrpSpPr/>
        <p:nvPr/>
      </p:nvGrpSpPr>
      <p:grpSpPr>
        <a:xfrm>
          <a:off x="0" y="0"/>
          <a:ext cx="0" cy="0"/>
          <a:chOff x="0" y="0"/>
          <a:chExt cx="0" cy="0"/>
        </a:xfrm>
      </p:grpSpPr>
      <p:sp>
        <p:nvSpPr>
          <p:cNvPr id="8" name="Text Placeholder 7">
            <a:extLst>
              <a:ext uri="{FF2B5EF4-FFF2-40B4-BE49-F238E27FC236}">
                <a16:creationId xmlns:a16="http://schemas.microsoft.com/office/drawing/2014/main" id="{3A818D63-1275-AB15-2EDA-52327E2643F9}"/>
              </a:ext>
            </a:extLst>
          </p:cNvPr>
          <p:cNvSpPr>
            <a:spLocks noGrp="1"/>
          </p:cNvSpPr>
          <p:nvPr>
            <p:ph type="body" sz="quarter" idx="13" hasCustomPrompt="1"/>
          </p:nvPr>
        </p:nvSpPr>
        <p:spPr>
          <a:xfrm>
            <a:off x="431800" y="2956280"/>
            <a:ext cx="2832100" cy="1052441"/>
          </a:xfrm>
        </p:spPr>
        <p:txBody>
          <a:bodyPr/>
          <a:lstStyle>
            <a:lvl1pPr marL="17463" indent="0">
              <a:buFont typeface="Arial" panose="020B0604020202020204" pitchFamily="34" charset="0"/>
              <a:buNone/>
              <a:tabLst/>
              <a:defRPr/>
            </a:lvl1pPr>
            <a:lvl2pPr marL="17463" indent="0">
              <a:buFont typeface="Arial" panose="020B0604020202020204" pitchFamily="34" charset="0"/>
              <a:buNone/>
              <a:tabLst/>
              <a:defRPr/>
            </a:lvl2pPr>
            <a:lvl3pPr marL="17463" indent="0">
              <a:buFont typeface="Arial" panose="020B0604020202020204" pitchFamily="34" charset="0"/>
              <a:buNone/>
              <a:tabLst/>
              <a:defRPr/>
            </a:lvl3pPr>
            <a:lvl4pPr marL="17463" indent="0">
              <a:buFont typeface="Arial" panose="020B0604020202020204" pitchFamily="34" charset="0"/>
              <a:buNone/>
              <a:tabLst/>
              <a:defRPr/>
            </a:lvl4pPr>
            <a:lvl5pPr marL="17463" indent="0">
              <a:buFont typeface="Arial" panose="020B0604020202020204" pitchFamily="34" charset="0"/>
              <a:buNone/>
              <a:tabLst/>
              <a:defRPr/>
            </a:lvl5pPr>
          </a:lstStyle>
          <a:p>
            <a:pPr lvl="0"/>
            <a:r>
              <a:rPr lang="en-GB" err="1"/>
              <a:t>Tekst</a:t>
            </a:r>
            <a:endParaRPr lang="en-US"/>
          </a:p>
        </p:txBody>
      </p:sp>
      <p:pic>
        <p:nvPicPr>
          <p:cNvPr id="3" name="Graphic 5">
            <a:extLst>
              <a:ext uri="{FF2B5EF4-FFF2-40B4-BE49-F238E27FC236}">
                <a16:creationId xmlns:a16="http://schemas.microsoft.com/office/drawing/2014/main" id="{B13606F4-D625-B290-9AAE-4696309EDE82}"/>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1024213" y="432000"/>
            <a:ext cx="734400" cy="378216"/>
          </a:xfrm>
          <a:prstGeom prst="rect">
            <a:avLst/>
          </a:prstGeom>
        </p:spPr>
      </p:pic>
      <p:sp>
        <p:nvSpPr>
          <p:cNvPr id="7" name="Pladsholder til tekst 6">
            <a:extLst>
              <a:ext uri="{FF2B5EF4-FFF2-40B4-BE49-F238E27FC236}">
                <a16:creationId xmlns:a16="http://schemas.microsoft.com/office/drawing/2014/main" id="{B4E932FC-23D2-1B53-CEA2-2AE59AE38DDF}"/>
              </a:ext>
            </a:extLst>
          </p:cNvPr>
          <p:cNvSpPr>
            <a:spLocks noGrp="1"/>
          </p:cNvSpPr>
          <p:nvPr>
            <p:ph type="body" sz="quarter" idx="19" hasCustomPrompt="1"/>
          </p:nvPr>
        </p:nvSpPr>
        <p:spPr>
          <a:xfrm>
            <a:off x="431800" y="1440000"/>
            <a:ext cx="5664200" cy="485775"/>
          </a:xfrm>
        </p:spPr>
        <p:txBody>
          <a:bodyPr/>
          <a:lstStyle>
            <a:lvl1pPr marL="0" indent="0">
              <a:lnSpc>
                <a:spcPct val="100000"/>
              </a:lnSpc>
              <a:buNone/>
              <a:defRPr/>
            </a:lvl1pPr>
          </a:lstStyle>
          <a:p>
            <a:pPr marL="0" marR="0" lvl="0" indent="0" algn="l" defTabSz="914400" rtl="0" eaLnBrk="1" fontAlgn="auto" latinLnBrk="0" hangingPunct="1">
              <a:lnSpc>
                <a:spcPct val="100000"/>
              </a:lnSpc>
              <a:spcBef>
                <a:spcPts val="1000"/>
              </a:spcBef>
              <a:spcAft>
                <a:spcPts val="0"/>
              </a:spcAft>
              <a:buClrTx/>
              <a:buSzTx/>
              <a:buFontTx/>
              <a:buNone/>
              <a:tabLst/>
              <a:defRPr/>
            </a:pPr>
            <a:r>
              <a:rPr lang="da-DK"/>
              <a:t>Underrubrik</a:t>
            </a:r>
          </a:p>
        </p:txBody>
      </p:sp>
      <p:sp>
        <p:nvSpPr>
          <p:cNvPr id="5" name="Slide Number Placeholder 5">
            <a:extLst>
              <a:ext uri="{FF2B5EF4-FFF2-40B4-BE49-F238E27FC236}">
                <a16:creationId xmlns:a16="http://schemas.microsoft.com/office/drawing/2014/main" id="{9DBBCE32-7332-E7AB-98E1-F227FA9B5391}"/>
              </a:ext>
            </a:extLst>
          </p:cNvPr>
          <p:cNvSpPr>
            <a:spLocks noGrp="1"/>
          </p:cNvSpPr>
          <p:nvPr>
            <p:ph type="sldNum" sz="quarter" idx="4"/>
          </p:nvPr>
        </p:nvSpPr>
        <p:spPr>
          <a:xfrm>
            <a:off x="10815637" y="6064613"/>
            <a:ext cx="942976" cy="360000"/>
          </a:xfrm>
          <a:prstGeom prst="rect">
            <a:avLst/>
          </a:prstGeom>
        </p:spPr>
        <p:txBody>
          <a:bodyPr vert="horz" lIns="0" tIns="0" rIns="0" bIns="0" rtlCol="0" anchor="b" anchorCtr="0"/>
          <a:lstStyle>
            <a:lvl1pPr algn="r">
              <a:defRPr sz="800" b="0" i="0">
                <a:solidFill>
                  <a:schemeClr val="tx1"/>
                </a:solidFill>
                <a:latin typeface="Eifont" pitchFamily="2" charset="77"/>
              </a:defRPr>
            </a:lvl1pPr>
          </a:lstStyle>
          <a:p>
            <a:r>
              <a:rPr lang="en-US"/>
              <a:t>S. </a:t>
            </a:r>
            <a:fld id="{E68BB47B-6AA6-7343-BE79-ECEFD83B2C88}" type="slidenum">
              <a:rPr lang="en-US" smtClean="0"/>
              <a:pPr/>
              <a:t>‹nr.›</a:t>
            </a:fld>
            <a:endParaRPr lang="en-US"/>
          </a:p>
        </p:txBody>
      </p:sp>
      <p:sp>
        <p:nvSpPr>
          <p:cNvPr id="9" name="Pladsholder til tekst 8">
            <a:extLst>
              <a:ext uri="{FF2B5EF4-FFF2-40B4-BE49-F238E27FC236}">
                <a16:creationId xmlns:a16="http://schemas.microsoft.com/office/drawing/2014/main" id="{D15C6651-C8FB-1708-E8A8-84DA9C21C476}"/>
              </a:ext>
            </a:extLst>
          </p:cNvPr>
          <p:cNvSpPr>
            <a:spLocks noGrp="1"/>
          </p:cNvSpPr>
          <p:nvPr>
            <p:ph type="body" sz="quarter" idx="20" hasCustomPrompt="1"/>
          </p:nvPr>
        </p:nvSpPr>
        <p:spPr>
          <a:xfrm>
            <a:off x="431800" y="1925775"/>
            <a:ext cx="2832099" cy="1002283"/>
          </a:xfrm>
        </p:spPr>
        <p:txBody>
          <a:bodyPr anchor="b"/>
          <a:lstStyle>
            <a:lvl1pPr marL="0" indent="0">
              <a:buNone/>
              <a:defRPr sz="6000">
                <a:latin typeface="+mj-lt"/>
              </a:defRPr>
            </a:lvl1pPr>
          </a:lstStyle>
          <a:p>
            <a:pPr lvl="0"/>
            <a:r>
              <a:rPr lang="da-DK"/>
              <a:t>XX</a:t>
            </a:r>
          </a:p>
        </p:txBody>
      </p:sp>
      <p:sp>
        <p:nvSpPr>
          <p:cNvPr id="10" name="Title 1">
            <a:extLst>
              <a:ext uri="{FF2B5EF4-FFF2-40B4-BE49-F238E27FC236}">
                <a16:creationId xmlns:a16="http://schemas.microsoft.com/office/drawing/2014/main" id="{1C4660C4-D770-12F5-F879-663148C9B149}"/>
              </a:ext>
            </a:extLst>
          </p:cNvPr>
          <p:cNvSpPr>
            <a:spLocks noGrp="1"/>
          </p:cNvSpPr>
          <p:nvPr>
            <p:ph type="title" hasCustomPrompt="1"/>
          </p:nvPr>
        </p:nvSpPr>
        <p:spPr>
          <a:xfrm>
            <a:off x="431800" y="431802"/>
            <a:ext cx="5664200" cy="966187"/>
          </a:xfrm>
        </p:spPr>
        <p:txBody>
          <a:bodyPr anchor="b"/>
          <a:lstStyle/>
          <a:p>
            <a:r>
              <a:rPr lang="en-GB" err="1"/>
              <a:t>Overskrift</a:t>
            </a:r>
            <a:br>
              <a:rPr lang="en-GB"/>
            </a:br>
            <a:r>
              <a:rPr lang="en-GB"/>
              <a:t>max 2 </a:t>
            </a:r>
            <a:r>
              <a:rPr lang="en-GB" err="1"/>
              <a:t>linjer</a:t>
            </a:r>
            <a:endParaRPr lang="en-US"/>
          </a:p>
        </p:txBody>
      </p:sp>
      <p:sp>
        <p:nvSpPr>
          <p:cNvPr id="13" name="Text Placeholder 7">
            <a:extLst>
              <a:ext uri="{FF2B5EF4-FFF2-40B4-BE49-F238E27FC236}">
                <a16:creationId xmlns:a16="http://schemas.microsoft.com/office/drawing/2014/main" id="{635DB809-1613-1F0C-742B-51ADEB2C1D3C}"/>
              </a:ext>
            </a:extLst>
          </p:cNvPr>
          <p:cNvSpPr>
            <a:spLocks noGrp="1"/>
          </p:cNvSpPr>
          <p:nvPr>
            <p:ph type="body" sz="quarter" idx="21" hasCustomPrompt="1"/>
          </p:nvPr>
        </p:nvSpPr>
        <p:spPr>
          <a:xfrm>
            <a:off x="4206875" y="2956280"/>
            <a:ext cx="2832100" cy="1052441"/>
          </a:xfrm>
        </p:spPr>
        <p:txBody>
          <a:bodyPr/>
          <a:lstStyle>
            <a:lvl1pPr marL="17463" indent="0">
              <a:buFont typeface="Arial" panose="020B0604020202020204" pitchFamily="34" charset="0"/>
              <a:buNone/>
              <a:tabLst/>
              <a:defRPr/>
            </a:lvl1pPr>
            <a:lvl2pPr marL="17463" indent="0">
              <a:buFont typeface="Arial" panose="020B0604020202020204" pitchFamily="34" charset="0"/>
              <a:buNone/>
              <a:tabLst/>
              <a:defRPr/>
            </a:lvl2pPr>
            <a:lvl3pPr marL="17463" indent="0">
              <a:buFont typeface="Arial" panose="020B0604020202020204" pitchFamily="34" charset="0"/>
              <a:buNone/>
              <a:tabLst/>
              <a:defRPr/>
            </a:lvl3pPr>
            <a:lvl4pPr marL="17463" indent="0">
              <a:buFont typeface="Arial" panose="020B0604020202020204" pitchFamily="34" charset="0"/>
              <a:buNone/>
              <a:tabLst/>
              <a:defRPr/>
            </a:lvl4pPr>
            <a:lvl5pPr marL="17463" indent="0">
              <a:buFont typeface="Arial" panose="020B0604020202020204" pitchFamily="34" charset="0"/>
              <a:buNone/>
              <a:tabLst/>
              <a:defRPr/>
            </a:lvl5pPr>
          </a:lstStyle>
          <a:p>
            <a:pPr lvl="0"/>
            <a:r>
              <a:rPr lang="en-GB" err="1"/>
              <a:t>Tekst</a:t>
            </a:r>
            <a:endParaRPr lang="en-US"/>
          </a:p>
        </p:txBody>
      </p:sp>
      <p:sp>
        <p:nvSpPr>
          <p:cNvPr id="14" name="Pladsholder til tekst 8">
            <a:extLst>
              <a:ext uri="{FF2B5EF4-FFF2-40B4-BE49-F238E27FC236}">
                <a16:creationId xmlns:a16="http://schemas.microsoft.com/office/drawing/2014/main" id="{7D659B1C-27C9-10BB-8B95-8CC192CFCAFD}"/>
              </a:ext>
            </a:extLst>
          </p:cNvPr>
          <p:cNvSpPr>
            <a:spLocks noGrp="1"/>
          </p:cNvSpPr>
          <p:nvPr>
            <p:ph type="body" sz="quarter" idx="22" hasCustomPrompt="1"/>
          </p:nvPr>
        </p:nvSpPr>
        <p:spPr>
          <a:xfrm>
            <a:off x="4206875" y="1925775"/>
            <a:ext cx="2832099" cy="1002283"/>
          </a:xfrm>
        </p:spPr>
        <p:txBody>
          <a:bodyPr anchor="b"/>
          <a:lstStyle>
            <a:lvl1pPr marL="0" indent="0">
              <a:buNone/>
              <a:defRPr sz="6000">
                <a:latin typeface="+mj-lt"/>
              </a:defRPr>
            </a:lvl1pPr>
          </a:lstStyle>
          <a:p>
            <a:pPr lvl="0"/>
            <a:r>
              <a:rPr lang="da-DK"/>
              <a:t>XX</a:t>
            </a:r>
          </a:p>
        </p:txBody>
      </p:sp>
      <p:sp>
        <p:nvSpPr>
          <p:cNvPr id="25" name="Text Placeholder 7">
            <a:extLst>
              <a:ext uri="{FF2B5EF4-FFF2-40B4-BE49-F238E27FC236}">
                <a16:creationId xmlns:a16="http://schemas.microsoft.com/office/drawing/2014/main" id="{E2FE5068-6DDC-B945-0CD0-F155FA45D835}"/>
              </a:ext>
            </a:extLst>
          </p:cNvPr>
          <p:cNvSpPr>
            <a:spLocks noGrp="1"/>
          </p:cNvSpPr>
          <p:nvPr>
            <p:ph type="body" sz="quarter" idx="23" hasCustomPrompt="1"/>
          </p:nvPr>
        </p:nvSpPr>
        <p:spPr>
          <a:xfrm>
            <a:off x="7981950" y="2956280"/>
            <a:ext cx="2832100" cy="1052441"/>
          </a:xfrm>
        </p:spPr>
        <p:txBody>
          <a:bodyPr/>
          <a:lstStyle>
            <a:lvl1pPr marL="17463" indent="0">
              <a:buFont typeface="Arial" panose="020B0604020202020204" pitchFamily="34" charset="0"/>
              <a:buNone/>
              <a:tabLst/>
              <a:defRPr/>
            </a:lvl1pPr>
            <a:lvl2pPr marL="17463" indent="0">
              <a:buFont typeface="Arial" panose="020B0604020202020204" pitchFamily="34" charset="0"/>
              <a:buNone/>
              <a:tabLst/>
              <a:defRPr/>
            </a:lvl2pPr>
            <a:lvl3pPr marL="17463" indent="0">
              <a:buFont typeface="Arial" panose="020B0604020202020204" pitchFamily="34" charset="0"/>
              <a:buNone/>
              <a:tabLst/>
              <a:defRPr/>
            </a:lvl3pPr>
            <a:lvl4pPr marL="17463" indent="0">
              <a:buFont typeface="Arial" panose="020B0604020202020204" pitchFamily="34" charset="0"/>
              <a:buNone/>
              <a:tabLst/>
              <a:defRPr/>
            </a:lvl4pPr>
            <a:lvl5pPr marL="17463" indent="0">
              <a:buFont typeface="Arial" panose="020B0604020202020204" pitchFamily="34" charset="0"/>
              <a:buNone/>
              <a:tabLst/>
              <a:defRPr/>
            </a:lvl5pPr>
          </a:lstStyle>
          <a:p>
            <a:pPr lvl="0"/>
            <a:r>
              <a:rPr lang="en-GB" err="1"/>
              <a:t>Tekst</a:t>
            </a:r>
            <a:endParaRPr lang="en-US"/>
          </a:p>
        </p:txBody>
      </p:sp>
      <p:sp>
        <p:nvSpPr>
          <p:cNvPr id="26" name="Pladsholder til tekst 8">
            <a:extLst>
              <a:ext uri="{FF2B5EF4-FFF2-40B4-BE49-F238E27FC236}">
                <a16:creationId xmlns:a16="http://schemas.microsoft.com/office/drawing/2014/main" id="{C471DAC7-59AF-6F39-CB54-61CB64E0A6C2}"/>
              </a:ext>
            </a:extLst>
          </p:cNvPr>
          <p:cNvSpPr>
            <a:spLocks noGrp="1"/>
          </p:cNvSpPr>
          <p:nvPr>
            <p:ph type="body" sz="quarter" idx="24" hasCustomPrompt="1"/>
          </p:nvPr>
        </p:nvSpPr>
        <p:spPr>
          <a:xfrm>
            <a:off x="7981950" y="1925775"/>
            <a:ext cx="2832099" cy="1002283"/>
          </a:xfrm>
        </p:spPr>
        <p:txBody>
          <a:bodyPr anchor="b"/>
          <a:lstStyle>
            <a:lvl1pPr marL="0" indent="0">
              <a:buNone/>
              <a:defRPr sz="6000">
                <a:latin typeface="+mj-lt"/>
              </a:defRPr>
            </a:lvl1pPr>
          </a:lstStyle>
          <a:p>
            <a:pPr lvl="0"/>
            <a:r>
              <a:rPr lang="da-DK"/>
              <a:t>XX</a:t>
            </a:r>
          </a:p>
        </p:txBody>
      </p:sp>
      <p:sp>
        <p:nvSpPr>
          <p:cNvPr id="27" name="Text Placeholder 7">
            <a:extLst>
              <a:ext uri="{FF2B5EF4-FFF2-40B4-BE49-F238E27FC236}">
                <a16:creationId xmlns:a16="http://schemas.microsoft.com/office/drawing/2014/main" id="{97F247A6-7DED-E505-B869-AC92A8A74831}"/>
              </a:ext>
            </a:extLst>
          </p:cNvPr>
          <p:cNvSpPr>
            <a:spLocks noGrp="1"/>
          </p:cNvSpPr>
          <p:nvPr>
            <p:ph type="body" sz="quarter" idx="25" hasCustomPrompt="1"/>
          </p:nvPr>
        </p:nvSpPr>
        <p:spPr>
          <a:xfrm>
            <a:off x="431800" y="5319336"/>
            <a:ext cx="2832100" cy="1052441"/>
          </a:xfrm>
        </p:spPr>
        <p:txBody>
          <a:bodyPr/>
          <a:lstStyle>
            <a:lvl1pPr marL="17463" indent="0">
              <a:buFont typeface="Arial" panose="020B0604020202020204" pitchFamily="34" charset="0"/>
              <a:buNone/>
              <a:tabLst/>
              <a:defRPr/>
            </a:lvl1pPr>
            <a:lvl2pPr marL="17463" indent="0">
              <a:buFont typeface="Arial" panose="020B0604020202020204" pitchFamily="34" charset="0"/>
              <a:buNone/>
              <a:tabLst/>
              <a:defRPr/>
            </a:lvl2pPr>
            <a:lvl3pPr marL="17463" indent="0">
              <a:buFont typeface="Arial" panose="020B0604020202020204" pitchFamily="34" charset="0"/>
              <a:buNone/>
              <a:tabLst/>
              <a:defRPr/>
            </a:lvl3pPr>
            <a:lvl4pPr marL="17463" indent="0">
              <a:buFont typeface="Arial" panose="020B0604020202020204" pitchFamily="34" charset="0"/>
              <a:buNone/>
              <a:tabLst/>
              <a:defRPr/>
            </a:lvl4pPr>
            <a:lvl5pPr marL="17463" indent="0">
              <a:buFont typeface="Arial" panose="020B0604020202020204" pitchFamily="34" charset="0"/>
              <a:buNone/>
              <a:tabLst/>
              <a:defRPr/>
            </a:lvl5pPr>
          </a:lstStyle>
          <a:p>
            <a:pPr lvl="0"/>
            <a:r>
              <a:rPr lang="en-GB" err="1"/>
              <a:t>Tekst</a:t>
            </a:r>
            <a:endParaRPr lang="en-US"/>
          </a:p>
        </p:txBody>
      </p:sp>
      <p:sp>
        <p:nvSpPr>
          <p:cNvPr id="28" name="Pladsholder til tekst 8">
            <a:extLst>
              <a:ext uri="{FF2B5EF4-FFF2-40B4-BE49-F238E27FC236}">
                <a16:creationId xmlns:a16="http://schemas.microsoft.com/office/drawing/2014/main" id="{9425C97C-A484-142E-136E-674675ADDCF9}"/>
              </a:ext>
            </a:extLst>
          </p:cNvPr>
          <p:cNvSpPr>
            <a:spLocks noGrp="1"/>
          </p:cNvSpPr>
          <p:nvPr>
            <p:ph type="body" sz="quarter" idx="26" hasCustomPrompt="1"/>
          </p:nvPr>
        </p:nvSpPr>
        <p:spPr>
          <a:xfrm>
            <a:off x="431800" y="4288831"/>
            <a:ext cx="2832099" cy="1002283"/>
          </a:xfrm>
        </p:spPr>
        <p:txBody>
          <a:bodyPr anchor="b"/>
          <a:lstStyle>
            <a:lvl1pPr marL="0" indent="0">
              <a:buNone/>
              <a:defRPr sz="6000">
                <a:latin typeface="+mj-lt"/>
              </a:defRPr>
            </a:lvl1pPr>
          </a:lstStyle>
          <a:p>
            <a:pPr lvl="0"/>
            <a:r>
              <a:rPr lang="da-DK"/>
              <a:t>XX</a:t>
            </a:r>
          </a:p>
        </p:txBody>
      </p:sp>
      <p:sp>
        <p:nvSpPr>
          <p:cNvPr id="29" name="Text Placeholder 7">
            <a:extLst>
              <a:ext uri="{FF2B5EF4-FFF2-40B4-BE49-F238E27FC236}">
                <a16:creationId xmlns:a16="http://schemas.microsoft.com/office/drawing/2014/main" id="{CAA65BD1-7CC7-879D-8731-AC4389F1FEDC}"/>
              </a:ext>
            </a:extLst>
          </p:cNvPr>
          <p:cNvSpPr>
            <a:spLocks noGrp="1"/>
          </p:cNvSpPr>
          <p:nvPr>
            <p:ph type="body" sz="quarter" idx="27" hasCustomPrompt="1"/>
          </p:nvPr>
        </p:nvSpPr>
        <p:spPr>
          <a:xfrm>
            <a:off x="4206875" y="5319336"/>
            <a:ext cx="2832100" cy="1052441"/>
          </a:xfrm>
        </p:spPr>
        <p:txBody>
          <a:bodyPr/>
          <a:lstStyle>
            <a:lvl1pPr marL="17463" indent="0">
              <a:buFont typeface="Arial" panose="020B0604020202020204" pitchFamily="34" charset="0"/>
              <a:buNone/>
              <a:tabLst/>
              <a:defRPr/>
            </a:lvl1pPr>
            <a:lvl2pPr marL="17463" indent="0">
              <a:buFont typeface="Arial" panose="020B0604020202020204" pitchFamily="34" charset="0"/>
              <a:buNone/>
              <a:tabLst/>
              <a:defRPr/>
            </a:lvl2pPr>
            <a:lvl3pPr marL="17463" indent="0">
              <a:buFont typeface="Arial" panose="020B0604020202020204" pitchFamily="34" charset="0"/>
              <a:buNone/>
              <a:tabLst/>
              <a:defRPr/>
            </a:lvl3pPr>
            <a:lvl4pPr marL="17463" indent="0">
              <a:buFont typeface="Arial" panose="020B0604020202020204" pitchFamily="34" charset="0"/>
              <a:buNone/>
              <a:tabLst/>
              <a:defRPr/>
            </a:lvl4pPr>
            <a:lvl5pPr marL="17463" indent="0">
              <a:buFont typeface="Arial" panose="020B0604020202020204" pitchFamily="34" charset="0"/>
              <a:buNone/>
              <a:tabLst/>
              <a:defRPr/>
            </a:lvl5pPr>
          </a:lstStyle>
          <a:p>
            <a:pPr lvl="0"/>
            <a:r>
              <a:rPr lang="en-GB" err="1"/>
              <a:t>Tekst</a:t>
            </a:r>
            <a:endParaRPr lang="en-US"/>
          </a:p>
        </p:txBody>
      </p:sp>
      <p:sp>
        <p:nvSpPr>
          <p:cNvPr id="30" name="Pladsholder til tekst 8">
            <a:extLst>
              <a:ext uri="{FF2B5EF4-FFF2-40B4-BE49-F238E27FC236}">
                <a16:creationId xmlns:a16="http://schemas.microsoft.com/office/drawing/2014/main" id="{33543054-A243-5685-7358-3E878893F57F}"/>
              </a:ext>
            </a:extLst>
          </p:cNvPr>
          <p:cNvSpPr>
            <a:spLocks noGrp="1"/>
          </p:cNvSpPr>
          <p:nvPr>
            <p:ph type="body" sz="quarter" idx="28" hasCustomPrompt="1"/>
          </p:nvPr>
        </p:nvSpPr>
        <p:spPr>
          <a:xfrm>
            <a:off x="4206875" y="4288831"/>
            <a:ext cx="2832099" cy="1002283"/>
          </a:xfrm>
        </p:spPr>
        <p:txBody>
          <a:bodyPr anchor="b"/>
          <a:lstStyle>
            <a:lvl1pPr marL="0" indent="0">
              <a:buNone/>
              <a:defRPr sz="6000">
                <a:latin typeface="+mj-lt"/>
              </a:defRPr>
            </a:lvl1pPr>
          </a:lstStyle>
          <a:p>
            <a:pPr lvl="0"/>
            <a:r>
              <a:rPr lang="da-DK"/>
              <a:t>XX</a:t>
            </a:r>
          </a:p>
        </p:txBody>
      </p:sp>
      <p:sp>
        <p:nvSpPr>
          <p:cNvPr id="31" name="Text Placeholder 7">
            <a:extLst>
              <a:ext uri="{FF2B5EF4-FFF2-40B4-BE49-F238E27FC236}">
                <a16:creationId xmlns:a16="http://schemas.microsoft.com/office/drawing/2014/main" id="{1845E586-BA03-C255-AD7C-E2B4E2F2926C}"/>
              </a:ext>
            </a:extLst>
          </p:cNvPr>
          <p:cNvSpPr>
            <a:spLocks noGrp="1"/>
          </p:cNvSpPr>
          <p:nvPr>
            <p:ph type="body" sz="quarter" idx="29" hasCustomPrompt="1"/>
          </p:nvPr>
        </p:nvSpPr>
        <p:spPr>
          <a:xfrm>
            <a:off x="7981950" y="5319336"/>
            <a:ext cx="2832100" cy="1052441"/>
          </a:xfrm>
        </p:spPr>
        <p:txBody>
          <a:bodyPr/>
          <a:lstStyle>
            <a:lvl1pPr marL="17463" indent="0">
              <a:buFont typeface="Arial" panose="020B0604020202020204" pitchFamily="34" charset="0"/>
              <a:buNone/>
              <a:tabLst/>
              <a:defRPr/>
            </a:lvl1pPr>
            <a:lvl2pPr marL="17463" indent="0">
              <a:buFont typeface="Arial" panose="020B0604020202020204" pitchFamily="34" charset="0"/>
              <a:buNone/>
              <a:tabLst/>
              <a:defRPr/>
            </a:lvl2pPr>
            <a:lvl3pPr marL="17463" indent="0">
              <a:buFont typeface="Arial" panose="020B0604020202020204" pitchFamily="34" charset="0"/>
              <a:buNone/>
              <a:tabLst/>
              <a:defRPr/>
            </a:lvl3pPr>
            <a:lvl4pPr marL="17463" indent="0">
              <a:buFont typeface="Arial" panose="020B0604020202020204" pitchFamily="34" charset="0"/>
              <a:buNone/>
              <a:tabLst/>
              <a:defRPr/>
            </a:lvl4pPr>
            <a:lvl5pPr marL="17463" indent="0">
              <a:buFont typeface="Arial" panose="020B0604020202020204" pitchFamily="34" charset="0"/>
              <a:buNone/>
              <a:tabLst/>
              <a:defRPr/>
            </a:lvl5pPr>
          </a:lstStyle>
          <a:p>
            <a:pPr lvl="0"/>
            <a:r>
              <a:rPr lang="en-GB" err="1"/>
              <a:t>Tekst</a:t>
            </a:r>
            <a:endParaRPr lang="en-US"/>
          </a:p>
        </p:txBody>
      </p:sp>
      <p:sp>
        <p:nvSpPr>
          <p:cNvPr id="32" name="Pladsholder til tekst 8">
            <a:extLst>
              <a:ext uri="{FF2B5EF4-FFF2-40B4-BE49-F238E27FC236}">
                <a16:creationId xmlns:a16="http://schemas.microsoft.com/office/drawing/2014/main" id="{26421C3B-18E1-ECB0-AD87-949AA8673C2A}"/>
              </a:ext>
            </a:extLst>
          </p:cNvPr>
          <p:cNvSpPr>
            <a:spLocks noGrp="1"/>
          </p:cNvSpPr>
          <p:nvPr>
            <p:ph type="body" sz="quarter" idx="30" hasCustomPrompt="1"/>
          </p:nvPr>
        </p:nvSpPr>
        <p:spPr>
          <a:xfrm>
            <a:off x="7981950" y="4288831"/>
            <a:ext cx="2832099" cy="1002283"/>
          </a:xfrm>
        </p:spPr>
        <p:txBody>
          <a:bodyPr anchor="b"/>
          <a:lstStyle>
            <a:lvl1pPr marL="0" indent="0">
              <a:buNone/>
              <a:defRPr sz="6000">
                <a:latin typeface="+mj-lt"/>
              </a:defRPr>
            </a:lvl1pPr>
          </a:lstStyle>
          <a:p>
            <a:pPr lvl="0"/>
            <a:r>
              <a:rPr lang="da-DK"/>
              <a:t>XX</a:t>
            </a:r>
          </a:p>
        </p:txBody>
      </p:sp>
    </p:spTree>
    <p:extLst>
      <p:ext uri="{BB962C8B-B14F-4D97-AF65-F5344CB8AC3E}">
        <p14:creationId xmlns:p14="http://schemas.microsoft.com/office/powerpoint/2010/main" val="4085095766"/>
      </p:ext>
    </p:extLst>
  </p:cSld>
  <p:clrMapOvr>
    <a:overrideClrMapping bg1="dk1" tx1="lt1" bg2="dk2" tx2="lt2" accent1="accent1" accent2="accent2" accent3="accent3" accent4="accent4" accent5="accent5" accent6="accent6" hlink="hlink" folHlink="folHlink"/>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3 Teksbokse">
    <p:bg>
      <p:bgPr>
        <a:solidFill>
          <a:schemeClr val="accent2"/>
        </a:solidFill>
        <a:effectLst/>
      </p:bgPr>
    </p:bg>
    <p:spTree>
      <p:nvGrpSpPr>
        <p:cNvPr id="1" name=""/>
        <p:cNvGrpSpPr/>
        <p:nvPr/>
      </p:nvGrpSpPr>
      <p:grpSpPr>
        <a:xfrm>
          <a:off x="0" y="0"/>
          <a:ext cx="0" cy="0"/>
          <a:chOff x="0" y="0"/>
          <a:chExt cx="0" cy="0"/>
        </a:xfrm>
      </p:grpSpPr>
      <p:sp>
        <p:nvSpPr>
          <p:cNvPr id="15" name="Rounded Rectangle 14">
            <a:extLst>
              <a:ext uri="{FF2B5EF4-FFF2-40B4-BE49-F238E27FC236}">
                <a16:creationId xmlns:a16="http://schemas.microsoft.com/office/drawing/2014/main" id="{2049714F-87A2-0C40-C178-30B1C769451F}"/>
              </a:ext>
            </a:extLst>
          </p:cNvPr>
          <p:cNvSpPr/>
          <p:nvPr userDrawn="1"/>
        </p:nvSpPr>
        <p:spPr>
          <a:xfrm>
            <a:off x="4351800" y="1146931"/>
            <a:ext cx="3488400" cy="4698000"/>
          </a:xfrm>
          <a:prstGeom prst="roundRect">
            <a:avLst>
              <a:gd name="adj" fmla="val 5168"/>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 Placeholder 8">
            <a:extLst>
              <a:ext uri="{FF2B5EF4-FFF2-40B4-BE49-F238E27FC236}">
                <a16:creationId xmlns:a16="http://schemas.microsoft.com/office/drawing/2014/main" id="{62515245-7125-065C-49C4-CF09B2897FE8}"/>
              </a:ext>
            </a:extLst>
          </p:cNvPr>
          <p:cNvSpPr>
            <a:spLocks noGrp="1"/>
          </p:cNvSpPr>
          <p:nvPr>
            <p:ph type="body" sz="quarter" idx="14" hasCustomPrompt="1"/>
          </p:nvPr>
        </p:nvSpPr>
        <p:spPr>
          <a:xfrm>
            <a:off x="4351800" y="1146931"/>
            <a:ext cx="3488400" cy="4698000"/>
          </a:xfrm>
          <a:noFill/>
        </p:spPr>
        <p:txBody>
          <a:bodyPr lIns="360000" tIns="360000" rIns="360000" bIns="360000" anchor="t" anchorCtr="0">
            <a:noAutofit/>
          </a:bodyPr>
          <a:lstStyle>
            <a:lvl1pPr marL="12700" indent="0" algn="l">
              <a:lnSpc>
                <a:spcPts val="2600"/>
              </a:lnSpc>
              <a:spcBef>
                <a:spcPts val="0"/>
              </a:spcBef>
              <a:buFontTx/>
              <a:buNone/>
              <a:tabLst/>
              <a:defRPr sz="2600">
                <a:latin typeface="Eifont Display" pitchFamily="2" charset="77"/>
              </a:defRPr>
            </a:lvl1pPr>
            <a:lvl2pPr marL="12700" indent="0">
              <a:buFontTx/>
              <a:buNone/>
              <a:tabLst/>
              <a:defRPr sz="3600"/>
            </a:lvl2pPr>
            <a:lvl3pPr marL="12700" indent="0">
              <a:buFontTx/>
              <a:buNone/>
              <a:tabLst/>
              <a:defRPr sz="3600"/>
            </a:lvl3pPr>
            <a:lvl4pPr marL="12700" indent="0">
              <a:buFontTx/>
              <a:buNone/>
              <a:tabLst/>
              <a:defRPr sz="3600"/>
            </a:lvl4pPr>
            <a:lvl5pPr marL="12700" indent="0">
              <a:buFontTx/>
              <a:buNone/>
              <a:tabLst/>
              <a:defRPr sz="3600"/>
            </a:lvl5pPr>
          </a:lstStyle>
          <a:p>
            <a:pPr lvl="0"/>
            <a:r>
              <a:rPr lang="da-DK"/>
              <a:t>Overskrift </a:t>
            </a:r>
            <a:br>
              <a:rPr lang="da-DK"/>
            </a:br>
            <a:r>
              <a:rPr lang="da-DK"/>
              <a:t>max 2 linjer</a:t>
            </a:r>
            <a:endParaRPr lang="en-GB"/>
          </a:p>
        </p:txBody>
      </p:sp>
      <p:sp>
        <p:nvSpPr>
          <p:cNvPr id="8" name="Text Placeholder 7">
            <a:extLst>
              <a:ext uri="{FF2B5EF4-FFF2-40B4-BE49-F238E27FC236}">
                <a16:creationId xmlns:a16="http://schemas.microsoft.com/office/drawing/2014/main" id="{87892C36-1A2D-5013-3AB4-4E472EB7550E}"/>
              </a:ext>
            </a:extLst>
          </p:cNvPr>
          <p:cNvSpPr>
            <a:spLocks noGrp="1"/>
          </p:cNvSpPr>
          <p:nvPr>
            <p:ph type="body" sz="quarter" idx="17" hasCustomPrompt="1"/>
          </p:nvPr>
        </p:nvSpPr>
        <p:spPr>
          <a:xfrm>
            <a:off x="4351800" y="2625213"/>
            <a:ext cx="3488400" cy="3219718"/>
          </a:xfrm>
        </p:spPr>
        <p:txBody>
          <a:bodyPr lIns="360000" tIns="0" rIns="360000" bIns="360000"/>
          <a:lstStyle>
            <a:lvl1pPr marL="0" indent="0">
              <a:lnSpc>
                <a:spcPts val="2000"/>
              </a:lnSpc>
              <a:spcBef>
                <a:spcPts val="0"/>
              </a:spcBef>
              <a:buFontTx/>
              <a:buNone/>
              <a:defRPr/>
            </a:lvl1pPr>
            <a:lvl2pPr marL="222250" indent="0">
              <a:buFontTx/>
              <a:buNone/>
              <a:defRPr/>
            </a:lvl2pPr>
            <a:lvl3pPr>
              <a:buFontTx/>
              <a:buNone/>
              <a:defRPr/>
            </a:lvl3pPr>
            <a:lvl4pPr marL="222250" indent="0">
              <a:buFontTx/>
              <a:buNone/>
              <a:defRPr/>
            </a:lvl4pPr>
            <a:lvl5pPr marL="222250" indent="0">
              <a:buFontTx/>
              <a:buNone/>
              <a:defRPr/>
            </a:lvl5pPr>
          </a:lstStyle>
          <a:p>
            <a:pPr lvl="0"/>
            <a:r>
              <a:rPr lang="en-GB" err="1"/>
              <a:t>Tekst</a:t>
            </a:r>
            <a:endParaRPr lang="en-US"/>
          </a:p>
        </p:txBody>
      </p:sp>
      <p:sp>
        <p:nvSpPr>
          <p:cNvPr id="16" name="Rounded Rectangle 15">
            <a:extLst>
              <a:ext uri="{FF2B5EF4-FFF2-40B4-BE49-F238E27FC236}">
                <a16:creationId xmlns:a16="http://schemas.microsoft.com/office/drawing/2014/main" id="{F1A2B91E-AF26-3BDA-3331-E3A9BB42B59D}"/>
              </a:ext>
            </a:extLst>
          </p:cNvPr>
          <p:cNvSpPr/>
          <p:nvPr userDrawn="1"/>
        </p:nvSpPr>
        <p:spPr>
          <a:xfrm>
            <a:off x="431798" y="1146931"/>
            <a:ext cx="3488400" cy="4698000"/>
          </a:xfrm>
          <a:prstGeom prst="roundRect">
            <a:avLst>
              <a:gd name="adj" fmla="val 5168"/>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 Placeholder 8">
            <a:extLst>
              <a:ext uri="{FF2B5EF4-FFF2-40B4-BE49-F238E27FC236}">
                <a16:creationId xmlns:a16="http://schemas.microsoft.com/office/drawing/2014/main" id="{24F82C40-6270-A4FC-E4F6-2B33A886CAE9}"/>
              </a:ext>
            </a:extLst>
          </p:cNvPr>
          <p:cNvSpPr>
            <a:spLocks noGrp="1"/>
          </p:cNvSpPr>
          <p:nvPr>
            <p:ph type="body" sz="quarter" idx="18" hasCustomPrompt="1"/>
          </p:nvPr>
        </p:nvSpPr>
        <p:spPr>
          <a:xfrm>
            <a:off x="431798" y="1146931"/>
            <a:ext cx="3488400" cy="4698000"/>
          </a:xfrm>
          <a:noFill/>
        </p:spPr>
        <p:txBody>
          <a:bodyPr lIns="360000" tIns="360000" rIns="360000" bIns="360000" anchor="t" anchorCtr="0">
            <a:noAutofit/>
          </a:bodyPr>
          <a:lstStyle>
            <a:lvl1pPr marL="12700" indent="0" algn="l">
              <a:lnSpc>
                <a:spcPts val="2600"/>
              </a:lnSpc>
              <a:spcBef>
                <a:spcPts val="0"/>
              </a:spcBef>
              <a:buFontTx/>
              <a:buNone/>
              <a:tabLst/>
              <a:defRPr sz="2600">
                <a:latin typeface="Eifont Display" pitchFamily="2" charset="77"/>
              </a:defRPr>
            </a:lvl1pPr>
            <a:lvl2pPr marL="12700" indent="0">
              <a:buFontTx/>
              <a:buNone/>
              <a:tabLst/>
              <a:defRPr sz="3600"/>
            </a:lvl2pPr>
            <a:lvl3pPr marL="12700" indent="0">
              <a:buFontTx/>
              <a:buNone/>
              <a:tabLst/>
              <a:defRPr sz="3600"/>
            </a:lvl3pPr>
            <a:lvl4pPr marL="12700" indent="0">
              <a:buFontTx/>
              <a:buNone/>
              <a:tabLst/>
              <a:defRPr sz="3600"/>
            </a:lvl4pPr>
            <a:lvl5pPr marL="12700" indent="0">
              <a:buFontTx/>
              <a:buNone/>
              <a:tabLst/>
              <a:defRPr sz="3600"/>
            </a:lvl5pPr>
          </a:lstStyle>
          <a:p>
            <a:pPr lvl="0"/>
            <a:r>
              <a:rPr lang="da-DK"/>
              <a:t>Overskrift </a:t>
            </a:r>
            <a:br>
              <a:rPr lang="da-DK"/>
            </a:br>
            <a:r>
              <a:rPr lang="da-DK"/>
              <a:t>max 2 linjer</a:t>
            </a:r>
            <a:endParaRPr lang="en-GB"/>
          </a:p>
        </p:txBody>
      </p:sp>
      <p:sp>
        <p:nvSpPr>
          <p:cNvPr id="18" name="Text Placeholder 7">
            <a:extLst>
              <a:ext uri="{FF2B5EF4-FFF2-40B4-BE49-F238E27FC236}">
                <a16:creationId xmlns:a16="http://schemas.microsoft.com/office/drawing/2014/main" id="{762559DD-21F4-0B49-B0D2-F4C4762C4C96}"/>
              </a:ext>
            </a:extLst>
          </p:cNvPr>
          <p:cNvSpPr>
            <a:spLocks noGrp="1"/>
          </p:cNvSpPr>
          <p:nvPr>
            <p:ph type="body" sz="quarter" idx="19" hasCustomPrompt="1"/>
          </p:nvPr>
        </p:nvSpPr>
        <p:spPr>
          <a:xfrm>
            <a:off x="431798" y="2625213"/>
            <a:ext cx="3488400" cy="3219718"/>
          </a:xfrm>
        </p:spPr>
        <p:txBody>
          <a:bodyPr lIns="360000" tIns="0" rIns="360000" bIns="360000"/>
          <a:lstStyle>
            <a:lvl1pPr marL="0" indent="0">
              <a:lnSpc>
                <a:spcPts val="2000"/>
              </a:lnSpc>
              <a:spcBef>
                <a:spcPts val="0"/>
              </a:spcBef>
              <a:buFontTx/>
              <a:buNone/>
              <a:defRPr/>
            </a:lvl1pPr>
            <a:lvl2pPr marL="222250" indent="0">
              <a:buFontTx/>
              <a:buNone/>
              <a:defRPr/>
            </a:lvl2pPr>
            <a:lvl3pPr>
              <a:buFontTx/>
              <a:buNone/>
              <a:defRPr/>
            </a:lvl3pPr>
            <a:lvl4pPr marL="222250" indent="0">
              <a:buFontTx/>
              <a:buNone/>
              <a:defRPr/>
            </a:lvl4pPr>
            <a:lvl5pPr marL="222250" indent="0">
              <a:buFontTx/>
              <a:buNone/>
              <a:defRPr/>
            </a:lvl5pPr>
          </a:lstStyle>
          <a:p>
            <a:pPr lvl="0"/>
            <a:r>
              <a:rPr lang="en-GB" err="1"/>
              <a:t>Tekst</a:t>
            </a:r>
            <a:endParaRPr lang="en-US"/>
          </a:p>
        </p:txBody>
      </p:sp>
      <p:sp>
        <p:nvSpPr>
          <p:cNvPr id="19" name="Rounded Rectangle 18">
            <a:extLst>
              <a:ext uri="{FF2B5EF4-FFF2-40B4-BE49-F238E27FC236}">
                <a16:creationId xmlns:a16="http://schemas.microsoft.com/office/drawing/2014/main" id="{614E7FEE-E355-6E90-81C3-053932F09AC4}"/>
              </a:ext>
            </a:extLst>
          </p:cNvPr>
          <p:cNvSpPr/>
          <p:nvPr userDrawn="1"/>
        </p:nvSpPr>
        <p:spPr>
          <a:xfrm>
            <a:off x="8268488" y="1146931"/>
            <a:ext cx="3488400" cy="4698000"/>
          </a:xfrm>
          <a:prstGeom prst="roundRect">
            <a:avLst>
              <a:gd name="adj" fmla="val 5168"/>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 Placeholder 8">
            <a:extLst>
              <a:ext uri="{FF2B5EF4-FFF2-40B4-BE49-F238E27FC236}">
                <a16:creationId xmlns:a16="http://schemas.microsoft.com/office/drawing/2014/main" id="{32522D3D-A888-4D4E-E799-F032BD48DBF8}"/>
              </a:ext>
            </a:extLst>
          </p:cNvPr>
          <p:cNvSpPr>
            <a:spLocks noGrp="1"/>
          </p:cNvSpPr>
          <p:nvPr>
            <p:ph type="body" sz="quarter" idx="20" hasCustomPrompt="1"/>
          </p:nvPr>
        </p:nvSpPr>
        <p:spPr>
          <a:xfrm>
            <a:off x="8268488" y="1146931"/>
            <a:ext cx="3488400" cy="4698000"/>
          </a:xfrm>
          <a:noFill/>
        </p:spPr>
        <p:txBody>
          <a:bodyPr lIns="360000" tIns="360000" rIns="360000" bIns="360000" anchor="t" anchorCtr="0">
            <a:noAutofit/>
          </a:bodyPr>
          <a:lstStyle>
            <a:lvl1pPr marL="12700" indent="0" algn="l">
              <a:lnSpc>
                <a:spcPts val="2600"/>
              </a:lnSpc>
              <a:spcBef>
                <a:spcPts val="0"/>
              </a:spcBef>
              <a:buFontTx/>
              <a:buNone/>
              <a:tabLst/>
              <a:defRPr sz="2600">
                <a:latin typeface="Eifont Display" pitchFamily="2" charset="77"/>
              </a:defRPr>
            </a:lvl1pPr>
            <a:lvl2pPr marL="12700" indent="0">
              <a:buFontTx/>
              <a:buNone/>
              <a:tabLst/>
              <a:defRPr sz="3600"/>
            </a:lvl2pPr>
            <a:lvl3pPr marL="12700" indent="0">
              <a:buFontTx/>
              <a:buNone/>
              <a:tabLst/>
              <a:defRPr sz="3600"/>
            </a:lvl3pPr>
            <a:lvl4pPr marL="12700" indent="0">
              <a:buFontTx/>
              <a:buNone/>
              <a:tabLst/>
              <a:defRPr sz="3600"/>
            </a:lvl4pPr>
            <a:lvl5pPr marL="12700" indent="0">
              <a:buFontTx/>
              <a:buNone/>
              <a:tabLst/>
              <a:defRPr sz="3600"/>
            </a:lvl5pPr>
          </a:lstStyle>
          <a:p>
            <a:pPr lvl="0"/>
            <a:r>
              <a:rPr lang="da-DK"/>
              <a:t>Overskrift </a:t>
            </a:r>
            <a:br>
              <a:rPr lang="da-DK"/>
            </a:br>
            <a:r>
              <a:rPr lang="da-DK"/>
              <a:t>max 2 linjer</a:t>
            </a:r>
            <a:endParaRPr lang="en-GB"/>
          </a:p>
        </p:txBody>
      </p:sp>
      <p:sp>
        <p:nvSpPr>
          <p:cNvPr id="21" name="Text Placeholder 7">
            <a:extLst>
              <a:ext uri="{FF2B5EF4-FFF2-40B4-BE49-F238E27FC236}">
                <a16:creationId xmlns:a16="http://schemas.microsoft.com/office/drawing/2014/main" id="{4659875F-3421-0BEB-B750-07E728403D30}"/>
              </a:ext>
            </a:extLst>
          </p:cNvPr>
          <p:cNvSpPr>
            <a:spLocks noGrp="1"/>
          </p:cNvSpPr>
          <p:nvPr>
            <p:ph type="body" sz="quarter" idx="21" hasCustomPrompt="1"/>
          </p:nvPr>
        </p:nvSpPr>
        <p:spPr>
          <a:xfrm>
            <a:off x="8268488" y="2625213"/>
            <a:ext cx="3488400" cy="3219718"/>
          </a:xfrm>
        </p:spPr>
        <p:txBody>
          <a:bodyPr lIns="360000" tIns="0" rIns="360000" bIns="360000"/>
          <a:lstStyle>
            <a:lvl1pPr marL="0" indent="0">
              <a:lnSpc>
                <a:spcPts val="2000"/>
              </a:lnSpc>
              <a:spcBef>
                <a:spcPts val="0"/>
              </a:spcBef>
              <a:buFontTx/>
              <a:buNone/>
              <a:defRPr/>
            </a:lvl1pPr>
            <a:lvl2pPr marL="222250" indent="0">
              <a:buFontTx/>
              <a:buNone/>
              <a:defRPr/>
            </a:lvl2pPr>
            <a:lvl3pPr>
              <a:buFontTx/>
              <a:buNone/>
              <a:defRPr/>
            </a:lvl3pPr>
            <a:lvl4pPr marL="222250" indent="0">
              <a:buFontTx/>
              <a:buNone/>
              <a:defRPr/>
            </a:lvl4pPr>
            <a:lvl5pPr marL="222250" indent="0">
              <a:buFontTx/>
              <a:buNone/>
              <a:defRPr/>
            </a:lvl5pPr>
          </a:lstStyle>
          <a:p>
            <a:pPr lvl="0"/>
            <a:r>
              <a:rPr lang="en-GB" err="1"/>
              <a:t>Tekst</a:t>
            </a:r>
            <a:endParaRPr lang="en-US"/>
          </a:p>
        </p:txBody>
      </p:sp>
      <p:pic>
        <p:nvPicPr>
          <p:cNvPr id="2" name="Graphic 5">
            <a:extLst>
              <a:ext uri="{FF2B5EF4-FFF2-40B4-BE49-F238E27FC236}">
                <a16:creationId xmlns:a16="http://schemas.microsoft.com/office/drawing/2014/main" id="{717FFA4B-AC44-5C64-8538-6FFE8CE59FCB}"/>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1024213" y="432000"/>
            <a:ext cx="734400" cy="378216"/>
          </a:xfrm>
          <a:prstGeom prst="rect">
            <a:avLst/>
          </a:prstGeom>
        </p:spPr>
      </p:pic>
      <p:sp>
        <p:nvSpPr>
          <p:cNvPr id="3" name="Slide Number Placeholder 5">
            <a:extLst>
              <a:ext uri="{FF2B5EF4-FFF2-40B4-BE49-F238E27FC236}">
                <a16:creationId xmlns:a16="http://schemas.microsoft.com/office/drawing/2014/main" id="{1DAC7960-0F60-8228-DC1E-5FE7BABE62F6}"/>
              </a:ext>
            </a:extLst>
          </p:cNvPr>
          <p:cNvSpPr>
            <a:spLocks noGrp="1"/>
          </p:cNvSpPr>
          <p:nvPr>
            <p:ph type="sldNum" sz="quarter" idx="4"/>
          </p:nvPr>
        </p:nvSpPr>
        <p:spPr>
          <a:xfrm>
            <a:off x="10815637" y="6064613"/>
            <a:ext cx="942976" cy="360000"/>
          </a:xfrm>
          <a:prstGeom prst="rect">
            <a:avLst/>
          </a:prstGeom>
        </p:spPr>
        <p:txBody>
          <a:bodyPr vert="horz" lIns="0" tIns="0" rIns="0" bIns="0" rtlCol="0" anchor="b" anchorCtr="0"/>
          <a:lstStyle>
            <a:lvl1pPr algn="r">
              <a:defRPr sz="800" b="0" i="0">
                <a:solidFill>
                  <a:schemeClr val="tx1"/>
                </a:solidFill>
                <a:latin typeface="Eifont" pitchFamily="2" charset="77"/>
              </a:defRPr>
            </a:lvl1pPr>
          </a:lstStyle>
          <a:p>
            <a:r>
              <a:rPr lang="en-US"/>
              <a:t>S. </a:t>
            </a:r>
            <a:fld id="{E68BB47B-6AA6-7343-BE79-ECEFD83B2C88}" type="slidenum">
              <a:rPr lang="en-US" smtClean="0"/>
              <a:pPr/>
              <a:t>‹nr.›</a:t>
            </a:fld>
            <a:endParaRPr lang="en-US"/>
          </a:p>
        </p:txBody>
      </p:sp>
    </p:spTree>
    <p:extLst>
      <p:ext uri="{BB962C8B-B14F-4D97-AF65-F5344CB8AC3E}">
        <p14:creationId xmlns:p14="http://schemas.microsoft.com/office/powerpoint/2010/main" val="2099037537"/>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3 Bokse Tekst/Billede/Tekst">
    <p:bg>
      <p:bgPr>
        <a:solidFill>
          <a:schemeClr val="bg1"/>
        </a:solidFill>
        <a:effectLst/>
      </p:bgPr>
    </p:bg>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CE8CB959-5317-3A20-C0CF-8BF3FFB60B69}"/>
              </a:ext>
            </a:extLst>
          </p:cNvPr>
          <p:cNvSpPr>
            <a:spLocks noGrp="1"/>
          </p:cNvSpPr>
          <p:nvPr>
            <p:ph type="pic" sz="quarter" idx="22"/>
          </p:nvPr>
        </p:nvSpPr>
        <p:spPr>
          <a:xfrm>
            <a:off x="4351338" y="1146175"/>
            <a:ext cx="3489325" cy="4699000"/>
          </a:xfrm>
          <a:prstGeom prst="roundRect">
            <a:avLst>
              <a:gd name="adj" fmla="val 5291"/>
            </a:avLst>
          </a:prstGeom>
          <a:solidFill>
            <a:schemeClr val="bg1"/>
          </a:solidFill>
        </p:spPr>
        <p:txBody>
          <a:bodyPr>
            <a:normAutofit/>
          </a:bodyPr>
          <a:lstStyle>
            <a:lvl1pPr marL="0" indent="0" algn="ctr">
              <a:buFontTx/>
              <a:buNone/>
              <a:defRPr sz="1100"/>
            </a:lvl1pPr>
          </a:lstStyle>
          <a:p>
            <a:r>
              <a:rPr lang="da-DK"/>
              <a:t>Klik på ikonet for at tilføje et billede</a:t>
            </a:r>
            <a:endParaRPr lang="en-US"/>
          </a:p>
        </p:txBody>
      </p:sp>
      <p:sp>
        <p:nvSpPr>
          <p:cNvPr id="16" name="Rounded Rectangle 15">
            <a:extLst>
              <a:ext uri="{FF2B5EF4-FFF2-40B4-BE49-F238E27FC236}">
                <a16:creationId xmlns:a16="http://schemas.microsoft.com/office/drawing/2014/main" id="{F1A2B91E-AF26-3BDA-3331-E3A9BB42B59D}"/>
              </a:ext>
            </a:extLst>
          </p:cNvPr>
          <p:cNvSpPr/>
          <p:nvPr userDrawn="1"/>
        </p:nvSpPr>
        <p:spPr>
          <a:xfrm>
            <a:off x="431800" y="1146175"/>
            <a:ext cx="3488400" cy="4698000"/>
          </a:xfrm>
          <a:prstGeom prst="roundRect">
            <a:avLst>
              <a:gd name="adj" fmla="val 5168"/>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 Placeholder 8">
            <a:extLst>
              <a:ext uri="{FF2B5EF4-FFF2-40B4-BE49-F238E27FC236}">
                <a16:creationId xmlns:a16="http://schemas.microsoft.com/office/drawing/2014/main" id="{24F82C40-6270-A4FC-E4F6-2B33A886CAE9}"/>
              </a:ext>
            </a:extLst>
          </p:cNvPr>
          <p:cNvSpPr>
            <a:spLocks noGrp="1"/>
          </p:cNvSpPr>
          <p:nvPr>
            <p:ph type="body" sz="quarter" idx="18" hasCustomPrompt="1"/>
          </p:nvPr>
        </p:nvSpPr>
        <p:spPr>
          <a:xfrm>
            <a:off x="431798" y="1146931"/>
            <a:ext cx="3488400" cy="4698000"/>
          </a:xfrm>
          <a:noFill/>
        </p:spPr>
        <p:txBody>
          <a:bodyPr lIns="360000" tIns="360000" rIns="360000" bIns="360000" anchor="t" anchorCtr="0">
            <a:noAutofit/>
          </a:bodyPr>
          <a:lstStyle>
            <a:lvl1pPr marL="12700" indent="0" algn="l">
              <a:lnSpc>
                <a:spcPts val="2600"/>
              </a:lnSpc>
              <a:spcBef>
                <a:spcPts val="0"/>
              </a:spcBef>
              <a:buFontTx/>
              <a:buNone/>
              <a:tabLst/>
              <a:defRPr sz="2600">
                <a:latin typeface="Eifont Display" pitchFamily="2" charset="77"/>
              </a:defRPr>
            </a:lvl1pPr>
            <a:lvl2pPr marL="12700" indent="0">
              <a:buFontTx/>
              <a:buNone/>
              <a:tabLst/>
              <a:defRPr sz="3600"/>
            </a:lvl2pPr>
            <a:lvl3pPr marL="12700" indent="0">
              <a:buFontTx/>
              <a:buNone/>
              <a:tabLst/>
              <a:defRPr sz="3600"/>
            </a:lvl3pPr>
            <a:lvl4pPr marL="12700" indent="0">
              <a:buFontTx/>
              <a:buNone/>
              <a:tabLst/>
              <a:defRPr sz="3600"/>
            </a:lvl4pPr>
            <a:lvl5pPr marL="12700" indent="0">
              <a:buFontTx/>
              <a:buNone/>
              <a:tabLst/>
              <a:defRPr sz="3600"/>
            </a:lvl5pPr>
          </a:lstStyle>
          <a:p>
            <a:pPr lvl="0"/>
            <a:r>
              <a:rPr lang="da-DK"/>
              <a:t>Overskrift </a:t>
            </a:r>
            <a:br>
              <a:rPr lang="da-DK"/>
            </a:br>
            <a:r>
              <a:rPr lang="da-DK"/>
              <a:t>max 2 linjer</a:t>
            </a:r>
            <a:endParaRPr lang="en-GB"/>
          </a:p>
        </p:txBody>
      </p:sp>
      <p:sp>
        <p:nvSpPr>
          <p:cNvPr id="18" name="Text Placeholder 7">
            <a:extLst>
              <a:ext uri="{FF2B5EF4-FFF2-40B4-BE49-F238E27FC236}">
                <a16:creationId xmlns:a16="http://schemas.microsoft.com/office/drawing/2014/main" id="{762559DD-21F4-0B49-B0D2-F4C4762C4C96}"/>
              </a:ext>
            </a:extLst>
          </p:cNvPr>
          <p:cNvSpPr>
            <a:spLocks noGrp="1"/>
          </p:cNvSpPr>
          <p:nvPr>
            <p:ph type="body" sz="quarter" idx="19" hasCustomPrompt="1"/>
          </p:nvPr>
        </p:nvSpPr>
        <p:spPr>
          <a:xfrm>
            <a:off x="431798" y="2625213"/>
            <a:ext cx="3488400" cy="3219718"/>
          </a:xfrm>
        </p:spPr>
        <p:txBody>
          <a:bodyPr lIns="360000" tIns="0" rIns="360000" bIns="360000"/>
          <a:lstStyle>
            <a:lvl1pPr marL="0" indent="0">
              <a:lnSpc>
                <a:spcPts val="2000"/>
              </a:lnSpc>
              <a:spcBef>
                <a:spcPts val="0"/>
              </a:spcBef>
              <a:buFontTx/>
              <a:buNone/>
              <a:defRPr/>
            </a:lvl1pPr>
            <a:lvl2pPr marL="222250" indent="0">
              <a:buFontTx/>
              <a:buNone/>
              <a:defRPr/>
            </a:lvl2pPr>
            <a:lvl3pPr>
              <a:buFontTx/>
              <a:buNone/>
              <a:defRPr/>
            </a:lvl3pPr>
            <a:lvl4pPr marL="222250" indent="0">
              <a:buFontTx/>
              <a:buNone/>
              <a:defRPr/>
            </a:lvl4pPr>
            <a:lvl5pPr marL="222250" indent="0">
              <a:buFontTx/>
              <a:buNone/>
              <a:defRPr/>
            </a:lvl5pPr>
          </a:lstStyle>
          <a:p>
            <a:pPr lvl="0"/>
            <a:r>
              <a:rPr lang="en-GB" err="1"/>
              <a:t>Tekst</a:t>
            </a:r>
            <a:endParaRPr lang="en-US"/>
          </a:p>
        </p:txBody>
      </p:sp>
      <p:sp>
        <p:nvSpPr>
          <p:cNvPr id="19" name="Rounded Rectangle 18">
            <a:extLst>
              <a:ext uri="{FF2B5EF4-FFF2-40B4-BE49-F238E27FC236}">
                <a16:creationId xmlns:a16="http://schemas.microsoft.com/office/drawing/2014/main" id="{614E7FEE-E355-6E90-81C3-053932F09AC4}"/>
              </a:ext>
            </a:extLst>
          </p:cNvPr>
          <p:cNvSpPr/>
          <p:nvPr userDrawn="1"/>
        </p:nvSpPr>
        <p:spPr>
          <a:xfrm>
            <a:off x="8268488" y="1146931"/>
            <a:ext cx="3488400" cy="4698000"/>
          </a:xfrm>
          <a:prstGeom prst="roundRect">
            <a:avLst>
              <a:gd name="adj" fmla="val 5168"/>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 Placeholder 8">
            <a:extLst>
              <a:ext uri="{FF2B5EF4-FFF2-40B4-BE49-F238E27FC236}">
                <a16:creationId xmlns:a16="http://schemas.microsoft.com/office/drawing/2014/main" id="{32522D3D-A888-4D4E-E799-F032BD48DBF8}"/>
              </a:ext>
            </a:extLst>
          </p:cNvPr>
          <p:cNvSpPr>
            <a:spLocks noGrp="1"/>
          </p:cNvSpPr>
          <p:nvPr>
            <p:ph type="body" sz="quarter" idx="20" hasCustomPrompt="1"/>
          </p:nvPr>
        </p:nvSpPr>
        <p:spPr>
          <a:xfrm>
            <a:off x="8268488" y="1146931"/>
            <a:ext cx="3488400" cy="4698000"/>
          </a:xfrm>
          <a:noFill/>
        </p:spPr>
        <p:txBody>
          <a:bodyPr lIns="360000" tIns="360000" rIns="360000" bIns="360000" anchor="t" anchorCtr="0">
            <a:noAutofit/>
          </a:bodyPr>
          <a:lstStyle>
            <a:lvl1pPr marL="12700" indent="0" algn="l">
              <a:lnSpc>
                <a:spcPts val="2600"/>
              </a:lnSpc>
              <a:spcBef>
                <a:spcPts val="0"/>
              </a:spcBef>
              <a:buFontTx/>
              <a:buNone/>
              <a:tabLst/>
              <a:defRPr sz="2600">
                <a:latin typeface="Eifont Display" pitchFamily="2" charset="77"/>
              </a:defRPr>
            </a:lvl1pPr>
            <a:lvl2pPr marL="12700" indent="0">
              <a:buFontTx/>
              <a:buNone/>
              <a:tabLst/>
              <a:defRPr sz="3600"/>
            </a:lvl2pPr>
            <a:lvl3pPr marL="12700" indent="0">
              <a:buFontTx/>
              <a:buNone/>
              <a:tabLst/>
              <a:defRPr sz="3600"/>
            </a:lvl3pPr>
            <a:lvl4pPr marL="12700" indent="0">
              <a:buFontTx/>
              <a:buNone/>
              <a:tabLst/>
              <a:defRPr sz="3600"/>
            </a:lvl4pPr>
            <a:lvl5pPr marL="12700" indent="0">
              <a:buFontTx/>
              <a:buNone/>
              <a:tabLst/>
              <a:defRPr sz="3600"/>
            </a:lvl5pPr>
          </a:lstStyle>
          <a:p>
            <a:pPr lvl="0"/>
            <a:r>
              <a:rPr lang="da-DK"/>
              <a:t>Overskrift </a:t>
            </a:r>
            <a:br>
              <a:rPr lang="da-DK"/>
            </a:br>
            <a:r>
              <a:rPr lang="da-DK"/>
              <a:t>max 2 linjer</a:t>
            </a:r>
            <a:endParaRPr lang="en-GB"/>
          </a:p>
        </p:txBody>
      </p:sp>
      <p:sp>
        <p:nvSpPr>
          <p:cNvPr id="21" name="Text Placeholder 7">
            <a:extLst>
              <a:ext uri="{FF2B5EF4-FFF2-40B4-BE49-F238E27FC236}">
                <a16:creationId xmlns:a16="http://schemas.microsoft.com/office/drawing/2014/main" id="{4659875F-3421-0BEB-B750-07E728403D30}"/>
              </a:ext>
            </a:extLst>
          </p:cNvPr>
          <p:cNvSpPr>
            <a:spLocks noGrp="1"/>
          </p:cNvSpPr>
          <p:nvPr>
            <p:ph type="body" sz="quarter" idx="21" hasCustomPrompt="1"/>
          </p:nvPr>
        </p:nvSpPr>
        <p:spPr>
          <a:xfrm>
            <a:off x="8268488" y="2625213"/>
            <a:ext cx="3488400" cy="3219718"/>
          </a:xfrm>
        </p:spPr>
        <p:txBody>
          <a:bodyPr lIns="360000" tIns="0" rIns="360000" bIns="360000"/>
          <a:lstStyle>
            <a:lvl1pPr marL="0" indent="0">
              <a:lnSpc>
                <a:spcPts val="2000"/>
              </a:lnSpc>
              <a:spcBef>
                <a:spcPts val="0"/>
              </a:spcBef>
              <a:buFontTx/>
              <a:buNone/>
              <a:defRPr/>
            </a:lvl1pPr>
            <a:lvl2pPr marL="222250" indent="0">
              <a:buFontTx/>
              <a:buNone/>
              <a:defRPr/>
            </a:lvl2pPr>
            <a:lvl3pPr>
              <a:buFontTx/>
              <a:buNone/>
              <a:defRPr/>
            </a:lvl3pPr>
            <a:lvl4pPr marL="222250" indent="0">
              <a:buFontTx/>
              <a:buNone/>
              <a:defRPr/>
            </a:lvl4pPr>
            <a:lvl5pPr marL="222250" indent="0">
              <a:buFontTx/>
              <a:buNone/>
              <a:defRPr/>
            </a:lvl5pPr>
          </a:lstStyle>
          <a:p>
            <a:pPr lvl="0"/>
            <a:r>
              <a:rPr lang="en-GB" err="1"/>
              <a:t>Tekst</a:t>
            </a:r>
            <a:endParaRPr lang="en-US"/>
          </a:p>
        </p:txBody>
      </p:sp>
      <p:pic>
        <p:nvPicPr>
          <p:cNvPr id="2" name="Graphic 5">
            <a:extLst>
              <a:ext uri="{FF2B5EF4-FFF2-40B4-BE49-F238E27FC236}">
                <a16:creationId xmlns:a16="http://schemas.microsoft.com/office/drawing/2014/main" id="{4FF4E234-2393-0B45-6F80-2137837ED9C2}"/>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1024213" y="432000"/>
            <a:ext cx="734400" cy="378216"/>
          </a:xfrm>
          <a:prstGeom prst="rect">
            <a:avLst/>
          </a:prstGeom>
        </p:spPr>
      </p:pic>
      <p:sp>
        <p:nvSpPr>
          <p:cNvPr id="4" name="Slide Number Placeholder 5">
            <a:extLst>
              <a:ext uri="{FF2B5EF4-FFF2-40B4-BE49-F238E27FC236}">
                <a16:creationId xmlns:a16="http://schemas.microsoft.com/office/drawing/2014/main" id="{5C171F39-F307-5250-4292-705B971CADF0}"/>
              </a:ext>
            </a:extLst>
          </p:cNvPr>
          <p:cNvSpPr>
            <a:spLocks noGrp="1"/>
          </p:cNvSpPr>
          <p:nvPr>
            <p:ph type="sldNum" sz="quarter" idx="4"/>
          </p:nvPr>
        </p:nvSpPr>
        <p:spPr>
          <a:xfrm>
            <a:off x="10815637" y="6064613"/>
            <a:ext cx="942976" cy="360000"/>
          </a:xfrm>
          <a:prstGeom prst="rect">
            <a:avLst/>
          </a:prstGeom>
        </p:spPr>
        <p:txBody>
          <a:bodyPr vert="horz" lIns="0" tIns="0" rIns="0" bIns="0" rtlCol="0" anchor="b" anchorCtr="0"/>
          <a:lstStyle>
            <a:lvl1pPr algn="r">
              <a:defRPr sz="800" b="0" i="0">
                <a:solidFill>
                  <a:schemeClr val="tx1"/>
                </a:solidFill>
                <a:latin typeface="Eifont" pitchFamily="2" charset="77"/>
              </a:defRPr>
            </a:lvl1pPr>
          </a:lstStyle>
          <a:p>
            <a:r>
              <a:rPr lang="en-US"/>
              <a:t>S. </a:t>
            </a:r>
            <a:fld id="{E68BB47B-6AA6-7343-BE79-ECEFD83B2C88}" type="slidenum">
              <a:rPr lang="en-US" smtClean="0"/>
              <a:pPr/>
              <a:t>‹nr.›</a:t>
            </a:fld>
            <a:endParaRPr lang="en-US"/>
          </a:p>
        </p:txBody>
      </p:sp>
    </p:spTree>
    <p:extLst>
      <p:ext uri="{BB962C8B-B14F-4D97-AF65-F5344CB8AC3E}">
        <p14:creationId xmlns:p14="http://schemas.microsoft.com/office/powerpoint/2010/main" val="4020691520"/>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blank" preserve="1">
  <p:cSld name="Tomt slide">
    <p:spTree>
      <p:nvGrpSpPr>
        <p:cNvPr id="1" name=""/>
        <p:cNvGrpSpPr/>
        <p:nvPr/>
      </p:nvGrpSpPr>
      <p:grpSpPr>
        <a:xfrm>
          <a:off x="0" y="0"/>
          <a:ext cx="0" cy="0"/>
          <a:chOff x="0" y="0"/>
          <a:chExt cx="0" cy="0"/>
        </a:xfrm>
      </p:grpSpPr>
      <p:pic>
        <p:nvPicPr>
          <p:cNvPr id="4" name="Graphic 5">
            <a:extLst>
              <a:ext uri="{FF2B5EF4-FFF2-40B4-BE49-F238E27FC236}">
                <a16:creationId xmlns:a16="http://schemas.microsoft.com/office/drawing/2014/main" id="{07BA6274-1E8A-E62B-EB85-E7B77684611D}"/>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1024213" y="432000"/>
            <a:ext cx="734400" cy="378216"/>
          </a:xfrm>
          <a:prstGeom prst="rect">
            <a:avLst/>
          </a:prstGeom>
        </p:spPr>
      </p:pic>
      <p:sp>
        <p:nvSpPr>
          <p:cNvPr id="3" name="Slide Number Placeholder 5">
            <a:extLst>
              <a:ext uri="{FF2B5EF4-FFF2-40B4-BE49-F238E27FC236}">
                <a16:creationId xmlns:a16="http://schemas.microsoft.com/office/drawing/2014/main" id="{54F99EAE-C352-9D28-EC7A-390F149450FE}"/>
              </a:ext>
            </a:extLst>
          </p:cNvPr>
          <p:cNvSpPr>
            <a:spLocks noGrp="1"/>
          </p:cNvSpPr>
          <p:nvPr>
            <p:ph type="sldNum" sz="quarter" idx="4"/>
          </p:nvPr>
        </p:nvSpPr>
        <p:spPr>
          <a:xfrm>
            <a:off x="10815637" y="6064613"/>
            <a:ext cx="942976" cy="360000"/>
          </a:xfrm>
          <a:prstGeom prst="rect">
            <a:avLst/>
          </a:prstGeom>
        </p:spPr>
        <p:txBody>
          <a:bodyPr vert="horz" lIns="0" tIns="0" rIns="0" bIns="0" rtlCol="0" anchor="b" anchorCtr="0"/>
          <a:lstStyle>
            <a:lvl1pPr algn="r">
              <a:defRPr sz="800" b="0" i="0">
                <a:solidFill>
                  <a:schemeClr val="tx1"/>
                </a:solidFill>
                <a:latin typeface="Eifont" pitchFamily="2" charset="77"/>
              </a:defRPr>
            </a:lvl1pPr>
          </a:lstStyle>
          <a:p>
            <a:r>
              <a:rPr lang="en-US"/>
              <a:t>S. </a:t>
            </a:r>
            <a:fld id="{E68BB47B-6AA6-7343-BE79-ECEFD83B2C88}" type="slidenum">
              <a:rPr lang="en-US" smtClean="0"/>
              <a:pPr/>
              <a:t>‹nr.›</a:t>
            </a:fld>
            <a:endParaRPr lang="en-US"/>
          </a:p>
        </p:txBody>
      </p:sp>
    </p:spTree>
    <p:extLst>
      <p:ext uri="{BB962C8B-B14F-4D97-AF65-F5344CB8AC3E}">
        <p14:creationId xmlns:p14="http://schemas.microsoft.com/office/powerpoint/2010/main" val="1598454495"/>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Slut">
    <p:spTree>
      <p:nvGrpSpPr>
        <p:cNvPr id="1" name=""/>
        <p:cNvGrpSpPr/>
        <p:nvPr/>
      </p:nvGrpSpPr>
      <p:grpSpPr>
        <a:xfrm>
          <a:off x="0" y="0"/>
          <a:ext cx="0" cy="0"/>
          <a:chOff x="0" y="0"/>
          <a:chExt cx="0" cy="0"/>
        </a:xfrm>
      </p:grpSpPr>
      <p:pic>
        <p:nvPicPr>
          <p:cNvPr id="3" name="Graphic 5">
            <a:extLst>
              <a:ext uri="{FF2B5EF4-FFF2-40B4-BE49-F238E27FC236}">
                <a16:creationId xmlns:a16="http://schemas.microsoft.com/office/drawing/2014/main" id="{9B2747D5-E389-D7DA-57B7-0F9317788D82}"/>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1024213" y="432000"/>
            <a:ext cx="734400" cy="378216"/>
          </a:xfrm>
          <a:prstGeom prst="rect">
            <a:avLst/>
          </a:prstGeom>
        </p:spPr>
      </p:pic>
      <p:sp>
        <p:nvSpPr>
          <p:cNvPr id="12" name="Kombinationstegning: figur 11">
            <a:extLst>
              <a:ext uri="{FF2B5EF4-FFF2-40B4-BE49-F238E27FC236}">
                <a16:creationId xmlns:a16="http://schemas.microsoft.com/office/drawing/2014/main" id="{BBF3F5FD-EA4F-97E9-EBF0-DEF717EF951B}"/>
              </a:ext>
            </a:extLst>
          </p:cNvPr>
          <p:cNvSpPr/>
          <p:nvPr/>
        </p:nvSpPr>
        <p:spPr>
          <a:xfrm>
            <a:off x="0" y="0"/>
            <a:ext cx="12192000" cy="6858000"/>
          </a:xfrm>
          <a:custGeom>
            <a:avLst/>
            <a:gdLst>
              <a:gd name="connsiteX0" fmla="*/ 0 w 12192000"/>
              <a:gd name="connsiteY0" fmla="*/ 0 h 6858000"/>
              <a:gd name="connsiteX1" fmla="*/ 12192000 w 12192000"/>
              <a:gd name="connsiteY1" fmla="*/ 0 h 6858000"/>
              <a:gd name="connsiteX2" fmla="*/ 12192000 w 12192000"/>
              <a:gd name="connsiteY2" fmla="*/ 6858000 h 6858000"/>
              <a:gd name="connsiteX3" fmla="*/ 0 w 12192000"/>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12192000" h="6858000">
                <a:moveTo>
                  <a:pt x="0" y="0"/>
                </a:moveTo>
                <a:lnTo>
                  <a:pt x="12192000" y="0"/>
                </a:lnTo>
                <a:lnTo>
                  <a:pt x="12192000" y="6858000"/>
                </a:lnTo>
                <a:lnTo>
                  <a:pt x="0" y="6858000"/>
                </a:lnTo>
                <a:close/>
              </a:path>
            </a:pathLst>
          </a:custGeom>
          <a:solidFill>
            <a:srgbClr val="AFC0AA"/>
          </a:solidFill>
          <a:ln w="6350" cap="flat">
            <a:noFill/>
            <a:prstDash val="solid"/>
            <a:miter/>
          </a:ln>
        </p:spPr>
        <p:txBody>
          <a:bodyPr rtlCol="0" anchor="ctr"/>
          <a:lstStyle/>
          <a:p>
            <a:endParaRPr lang="da-DK"/>
          </a:p>
        </p:txBody>
      </p:sp>
      <p:sp>
        <p:nvSpPr>
          <p:cNvPr id="13" name="Kombinationstegning: figur 12">
            <a:extLst>
              <a:ext uri="{FF2B5EF4-FFF2-40B4-BE49-F238E27FC236}">
                <a16:creationId xmlns:a16="http://schemas.microsoft.com/office/drawing/2014/main" id="{6C7890A8-6459-F4B1-A181-8AEF37238AE1}"/>
              </a:ext>
            </a:extLst>
          </p:cNvPr>
          <p:cNvSpPr/>
          <p:nvPr/>
        </p:nvSpPr>
        <p:spPr>
          <a:xfrm>
            <a:off x="0" y="0"/>
            <a:ext cx="4807839" cy="6858000"/>
          </a:xfrm>
          <a:custGeom>
            <a:avLst/>
            <a:gdLst>
              <a:gd name="connsiteX0" fmla="*/ 3809111 w 4807839"/>
              <a:gd name="connsiteY0" fmla="*/ 6858000 h 6858000"/>
              <a:gd name="connsiteX1" fmla="*/ 3554222 w 4807839"/>
              <a:gd name="connsiteY1" fmla="*/ 4554474 h 6858000"/>
              <a:gd name="connsiteX2" fmla="*/ 2821051 w 4807839"/>
              <a:gd name="connsiteY2" fmla="*/ 2303336 h 6858000"/>
              <a:gd name="connsiteX3" fmla="*/ 4807839 w 4807839"/>
              <a:gd name="connsiteY3" fmla="*/ 0 h 6858000"/>
              <a:gd name="connsiteX4" fmla="*/ 0 w 4807839"/>
              <a:gd name="connsiteY4" fmla="*/ 0 h 6858000"/>
              <a:gd name="connsiteX5" fmla="*/ 0 w 4807839"/>
              <a:gd name="connsiteY5" fmla="*/ 6858000 h 6858000"/>
              <a:gd name="connsiteX6" fmla="*/ 3809111 w 4807839"/>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807839" h="6858000">
                <a:moveTo>
                  <a:pt x="3809111" y="6858000"/>
                </a:moveTo>
                <a:cubicBezTo>
                  <a:pt x="4123309" y="6126988"/>
                  <a:pt x="3877120" y="5281676"/>
                  <a:pt x="3554222" y="4554474"/>
                </a:cubicBezTo>
                <a:cubicBezTo>
                  <a:pt x="3231325" y="3827272"/>
                  <a:pt x="2825115" y="3098991"/>
                  <a:pt x="2821051" y="2303336"/>
                </a:cubicBezTo>
                <a:cubicBezTo>
                  <a:pt x="2815400" y="1197039"/>
                  <a:pt x="3712718" y="156782"/>
                  <a:pt x="4807839" y="0"/>
                </a:cubicBezTo>
                <a:lnTo>
                  <a:pt x="0" y="0"/>
                </a:lnTo>
                <a:cubicBezTo>
                  <a:pt x="0" y="0"/>
                  <a:pt x="0" y="6858000"/>
                  <a:pt x="0" y="6858000"/>
                </a:cubicBezTo>
                <a:lnTo>
                  <a:pt x="3809111" y="6858000"/>
                </a:lnTo>
                <a:close/>
              </a:path>
            </a:pathLst>
          </a:custGeom>
          <a:solidFill>
            <a:srgbClr val="EBEBD7"/>
          </a:solidFill>
          <a:ln w="6350" cap="flat">
            <a:noFill/>
            <a:prstDash val="solid"/>
            <a:miter/>
          </a:ln>
        </p:spPr>
        <p:txBody>
          <a:bodyPr rtlCol="0" anchor="ctr"/>
          <a:lstStyle/>
          <a:p>
            <a:endParaRPr lang="da-DK"/>
          </a:p>
        </p:txBody>
      </p:sp>
      <p:sp>
        <p:nvSpPr>
          <p:cNvPr id="14" name="Kombinationstegning: figur 13">
            <a:extLst>
              <a:ext uri="{FF2B5EF4-FFF2-40B4-BE49-F238E27FC236}">
                <a16:creationId xmlns:a16="http://schemas.microsoft.com/office/drawing/2014/main" id="{31223D89-3560-5E66-3CA8-AAB2A5F5CC84}"/>
              </a:ext>
            </a:extLst>
          </p:cNvPr>
          <p:cNvSpPr/>
          <p:nvPr/>
        </p:nvSpPr>
        <p:spPr>
          <a:xfrm>
            <a:off x="7576121" y="0"/>
            <a:ext cx="4615878" cy="6858000"/>
          </a:xfrm>
          <a:custGeom>
            <a:avLst/>
            <a:gdLst>
              <a:gd name="connsiteX0" fmla="*/ 0 w 4615878"/>
              <a:gd name="connsiteY0" fmla="*/ 4045458 h 6858000"/>
              <a:gd name="connsiteX1" fmla="*/ 1624838 w 4615878"/>
              <a:gd name="connsiteY1" fmla="*/ 0 h 6858000"/>
              <a:gd name="connsiteX2" fmla="*/ 1624838 w 4615878"/>
              <a:gd name="connsiteY2" fmla="*/ 0 h 6858000"/>
              <a:gd name="connsiteX3" fmla="*/ 4615879 w 4615878"/>
              <a:gd name="connsiteY3" fmla="*/ 0 h 6858000"/>
              <a:gd name="connsiteX4" fmla="*/ 4615879 w 4615878"/>
              <a:gd name="connsiteY4" fmla="*/ 6858000 h 6858000"/>
              <a:gd name="connsiteX5" fmla="*/ 2445576 w 4615878"/>
              <a:gd name="connsiteY5" fmla="*/ 6858000 h 6858000"/>
              <a:gd name="connsiteX6" fmla="*/ 1286764 w 4615878"/>
              <a:gd name="connsiteY6" fmla="*/ 4045458 h 6858000"/>
              <a:gd name="connsiteX7" fmla="*/ 0 w 4615878"/>
              <a:gd name="connsiteY7" fmla="*/ 4045458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615878" h="6858000">
                <a:moveTo>
                  <a:pt x="0" y="4045458"/>
                </a:moveTo>
                <a:lnTo>
                  <a:pt x="1624838" y="0"/>
                </a:lnTo>
                <a:lnTo>
                  <a:pt x="1624838" y="0"/>
                </a:lnTo>
                <a:lnTo>
                  <a:pt x="4615879" y="0"/>
                </a:lnTo>
                <a:lnTo>
                  <a:pt x="4615879" y="6858000"/>
                </a:lnTo>
                <a:lnTo>
                  <a:pt x="2445576" y="6858000"/>
                </a:lnTo>
                <a:lnTo>
                  <a:pt x="1286764" y="4045458"/>
                </a:lnTo>
                <a:lnTo>
                  <a:pt x="0" y="4045458"/>
                </a:lnTo>
                <a:close/>
              </a:path>
            </a:pathLst>
          </a:custGeom>
          <a:solidFill>
            <a:srgbClr val="4E644B"/>
          </a:solidFill>
          <a:ln w="6350" cap="flat">
            <a:noFill/>
            <a:prstDash val="solid"/>
            <a:miter/>
          </a:ln>
        </p:spPr>
        <p:txBody>
          <a:bodyPr rtlCol="0" anchor="ctr"/>
          <a:lstStyle/>
          <a:p>
            <a:endParaRPr lang="da-DK"/>
          </a:p>
        </p:txBody>
      </p:sp>
      <p:pic>
        <p:nvPicPr>
          <p:cNvPr id="15" name="Graphic 5">
            <a:extLst>
              <a:ext uri="{FF2B5EF4-FFF2-40B4-BE49-F238E27FC236}">
                <a16:creationId xmlns:a16="http://schemas.microsoft.com/office/drawing/2014/main" id="{81FACF3A-FD47-30EF-DAE9-F7140C923A4A}"/>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1176613" y="584400"/>
            <a:ext cx="734400" cy="378216"/>
          </a:xfrm>
          <a:prstGeom prst="rect">
            <a:avLst/>
          </a:prstGeom>
        </p:spPr>
      </p:pic>
      <p:sp>
        <p:nvSpPr>
          <p:cNvPr id="16" name="Text Placeholder 8">
            <a:extLst>
              <a:ext uri="{FF2B5EF4-FFF2-40B4-BE49-F238E27FC236}">
                <a16:creationId xmlns:a16="http://schemas.microsoft.com/office/drawing/2014/main" id="{016A8881-4040-3859-B7BA-552F0EA43E67}"/>
              </a:ext>
            </a:extLst>
          </p:cNvPr>
          <p:cNvSpPr>
            <a:spLocks noGrp="1"/>
          </p:cNvSpPr>
          <p:nvPr>
            <p:ph type="body" sz="quarter" idx="12" hasCustomPrompt="1"/>
          </p:nvPr>
        </p:nvSpPr>
        <p:spPr>
          <a:xfrm>
            <a:off x="431800" y="4787900"/>
            <a:ext cx="2832100" cy="1636713"/>
          </a:xfrm>
        </p:spPr>
        <p:txBody>
          <a:bodyPr anchor="b" anchorCtr="0">
            <a:noAutofit/>
          </a:bodyPr>
          <a:lstStyle>
            <a:lvl1pPr marL="14288" indent="0">
              <a:lnSpc>
                <a:spcPts val="1800"/>
              </a:lnSpc>
              <a:spcBef>
                <a:spcPts val="0"/>
              </a:spcBef>
              <a:buFont typeface="Arial" panose="020B0604020202020204" pitchFamily="34" charset="0"/>
              <a:buNone/>
              <a:tabLst/>
              <a:defRPr sz="1400"/>
            </a:lvl1pPr>
            <a:lvl2pPr marL="14288" indent="0">
              <a:buFont typeface="Arial" panose="020B0604020202020204" pitchFamily="34" charset="0"/>
              <a:buNone/>
              <a:tabLst/>
              <a:defRPr/>
            </a:lvl2pPr>
            <a:lvl3pPr marL="14288" indent="0">
              <a:buFont typeface="Arial" panose="020B0604020202020204" pitchFamily="34" charset="0"/>
              <a:buNone/>
              <a:tabLst/>
              <a:defRPr/>
            </a:lvl3pPr>
            <a:lvl4pPr marL="14288" indent="0">
              <a:buFont typeface="Arial" panose="020B0604020202020204" pitchFamily="34" charset="0"/>
              <a:buNone/>
              <a:tabLst/>
              <a:defRPr/>
            </a:lvl4pPr>
            <a:lvl5pPr marL="14288" indent="0">
              <a:buFont typeface="Arial" panose="020B0604020202020204" pitchFamily="34" charset="0"/>
              <a:buNone/>
              <a:tabLst/>
              <a:defRPr/>
            </a:lvl5pPr>
          </a:lstStyle>
          <a:p>
            <a:pPr lvl="0"/>
            <a:r>
              <a:rPr lang="en-GB" err="1"/>
              <a:t>Kontaktinfo</a:t>
            </a:r>
            <a:endParaRPr lang="en-US"/>
          </a:p>
        </p:txBody>
      </p:sp>
      <p:grpSp>
        <p:nvGrpSpPr>
          <p:cNvPr id="28" name="Gruppe 27">
            <a:extLst>
              <a:ext uri="{FF2B5EF4-FFF2-40B4-BE49-F238E27FC236}">
                <a16:creationId xmlns:a16="http://schemas.microsoft.com/office/drawing/2014/main" id="{18E6D9E5-C0E1-1058-D232-DF2D340DF068}"/>
              </a:ext>
            </a:extLst>
          </p:cNvPr>
          <p:cNvGrpSpPr/>
          <p:nvPr userDrawn="1"/>
        </p:nvGrpSpPr>
        <p:grpSpPr>
          <a:xfrm>
            <a:off x="10833681" y="6183249"/>
            <a:ext cx="241300" cy="241364"/>
            <a:chOff x="10052209" y="5843067"/>
            <a:chExt cx="241300" cy="241364"/>
          </a:xfrm>
        </p:grpSpPr>
        <p:sp>
          <p:nvSpPr>
            <p:cNvPr id="22" name="Kombinationstegning: figur 21">
              <a:hlinkClick r:id="rId4"/>
              <a:extLst>
                <a:ext uri="{FF2B5EF4-FFF2-40B4-BE49-F238E27FC236}">
                  <a16:creationId xmlns:a16="http://schemas.microsoft.com/office/drawing/2014/main" id="{C37CEB69-7BD2-9B2B-4D0D-7FD635AC4BAC}"/>
                </a:ext>
              </a:extLst>
            </p:cNvPr>
            <p:cNvSpPr/>
            <p:nvPr/>
          </p:nvSpPr>
          <p:spPr>
            <a:xfrm>
              <a:off x="10052209" y="5843067"/>
              <a:ext cx="241300" cy="241300"/>
            </a:xfrm>
            <a:custGeom>
              <a:avLst/>
              <a:gdLst>
                <a:gd name="connsiteX0" fmla="*/ 120650 w 241300"/>
                <a:gd name="connsiteY0" fmla="*/ 0 h 241300"/>
                <a:gd name="connsiteX1" fmla="*/ 0 w 241300"/>
                <a:gd name="connsiteY1" fmla="*/ 120650 h 241300"/>
                <a:gd name="connsiteX2" fmla="*/ 120650 w 241300"/>
                <a:gd name="connsiteY2" fmla="*/ 241300 h 241300"/>
                <a:gd name="connsiteX3" fmla="*/ 241300 w 241300"/>
                <a:gd name="connsiteY3" fmla="*/ 120650 h 241300"/>
                <a:gd name="connsiteX4" fmla="*/ 120650 w 241300"/>
                <a:gd name="connsiteY4" fmla="*/ 0 h 2413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1300" h="241300">
                  <a:moveTo>
                    <a:pt x="120650" y="0"/>
                  </a:moveTo>
                  <a:cubicBezTo>
                    <a:pt x="54039" y="0"/>
                    <a:pt x="0" y="54039"/>
                    <a:pt x="0" y="120650"/>
                  </a:cubicBezTo>
                  <a:cubicBezTo>
                    <a:pt x="0" y="187261"/>
                    <a:pt x="54039" y="241300"/>
                    <a:pt x="120650" y="241300"/>
                  </a:cubicBezTo>
                  <a:cubicBezTo>
                    <a:pt x="187262" y="241300"/>
                    <a:pt x="241300" y="187261"/>
                    <a:pt x="241300" y="120650"/>
                  </a:cubicBezTo>
                  <a:cubicBezTo>
                    <a:pt x="241300" y="54039"/>
                    <a:pt x="187262" y="0"/>
                    <a:pt x="120650" y="0"/>
                  </a:cubicBezTo>
                  <a:close/>
                </a:path>
              </a:pathLst>
            </a:custGeom>
            <a:solidFill>
              <a:srgbClr val="66F58A"/>
            </a:solidFill>
            <a:ln w="6350" cap="flat">
              <a:noFill/>
              <a:prstDash val="solid"/>
              <a:miter/>
            </a:ln>
          </p:spPr>
          <p:txBody>
            <a:bodyPr rtlCol="0" anchor="ctr"/>
            <a:lstStyle/>
            <a:p>
              <a:endParaRPr lang="da-DK"/>
            </a:p>
          </p:txBody>
        </p:sp>
        <p:sp>
          <p:nvSpPr>
            <p:cNvPr id="23" name="Kombinationstegning: figur 22">
              <a:extLst>
                <a:ext uri="{FF2B5EF4-FFF2-40B4-BE49-F238E27FC236}">
                  <a16:creationId xmlns:a16="http://schemas.microsoft.com/office/drawing/2014/main" id="{B410E2D7-E062-3D1E-1437-1AD9E475F7AD}"/>
                </a:ext>
              </a:extLst>
            </p:cNvPr>
            <p:cNvSpPr/>
            <p:nvPr/>
          </p:nvSpPr>
          <p:spPr>
            <a:xfrm>
              <a:off x="10124980" y="5892598"/>
              <a:ext cx="100647" cy="191833"/>
            </a:xfrm>
            <a:custGeom>
              <a:avLst/>
              <a:gdLst>
                <a:gd name="connsiteX0" fmla="*/ 64199 w 100647"/>
                <a:gd name="connsiteY0" fmla="*/ 103124 h 191833"/>
                <a:gd name="connsiteX1" fmla="*/ 95440 w 100647"/>
                <a:gd name="connsiteY1" fmla="*/ 103124 h 191833"/>
                <a:gd name="connsiteX2" fmla="*/ 100330 w 100647"/>
                <a:gd name="connsiteY2" fmla="*/ 71437 h 191833"/>
                <a:gd name="connsiteX3" fmla="*/ 64199 w 100647"/>
                <a:gd name="connsiteY3" fmla="*/ 71437 h 191833"/>
                <a:gd name="connsiteX4" fmla="*/ 64199 w 100647"/>
                <a:gd name="connsiteY4" fmla="*/ 54102 h 191833"/>
                <a:gd name="connsiteX5" fmla="*/ 80835 w 100647"/>
                <a:gd name="connsiteY5" fmla="*/ 29210 h 191833"/>
                <a:gd name="connsiteX6" fmla="*/ 100647 w 100647"/>
                <a:gd name="connsiteY6" fmla="*/ 29210 h 191833"/>
                <a:gd name="connsiteX7" fmla="*/ 100647 w 100647"/>
                <a:gd name="connsiteY7" fmla="*/ 1524 h 191833"/>
                <a:gd name="connsiteX8" fmla="*/ 75882 w 100647"/>
                <a:gd name="connsiteY8" fmla="*/ 0 h 191833"/>
                <a:gd name="connsiteX9" fmla="*/ 29845 w 100647"/>
                <a:gd name="connsiteY9" fmla="*/ 50292 h 191833"/>
                <a:gd name="connsiteX10" fmla="*/ 29845 w 100647"/>
                <a:gd name="connsiteY10" fmla="*/ 71374 h 191833"/>
                <a:gd name="connsiteX11" fmla="*/ 0 w 100647"/>
                <a:gd name="connsiteY11" fmla="*/ 71374 h 191833"/>
                <a:gd name="connsiteX12" fmla="*/ 0 w 100647"/>
                <a:gd name="connsiteY12" fmla="*/ 103124 h 191833"/>
                <a:gd name="connsiteX13" fmla="*/ 29845 w 100647"/>
                <a:gd name="connsiteY13" fmla="*/ 103124 h 191833"/>
                <a:gd name="connsiteX14" fmla="*/ 29845 w 100647"/>
                <a:gd name="connsiteY14" fmla="*/ 190309 h 191833"/>
                <a:gd name="connsiteX15" fmla="*/ 47879 w 100647"/>
                <a:gd name="connsiteY15" fmla="*/ 191834 h 191833"/>
                <a:gd name="connsiteX16" fmla="*/ 64199 w 100647"/>
                <a:gd name="connsiteY16" fmla="*/ 190627 h 191833"/>
                <a:gd name="connsiteX17" fmla="*/ 64199 w 100647"/>
                <a:gd name="connsiteY17" fmla="*/ 103187 h 1918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00647" h="191833">
                  <a:moveTo>
                    <a:pt x="64199" y="103124"/>
                  </a:moveTo>
                  <a:lnTo>
                    <a:pt x="95440" y="103124"/>
                  </a:lnTo>
                  <a:lnTo>
                    <a:pt x="100330" y="71437"/>
                  </a:lnTo>
                  <a:lnTo>
                    <a:pt x="64199" y="71437"/>
                  </a:lnTo>
                  <a:lnTo>
                    <a:pt x="64199" y="54102"/>
                  </a:lnTo>
                  <a:cubicBezTo>
                    <a:pt x="64199" y="40894"/>
                    <a:pt x="68516" y="29210"/>
                    <a:pt x="80835" y="29210"/>
                  </a:cubicBezTo>
                  <a:lnTo>
                    <a:pt x="100647" y="29210"/>
                  </a:lnTo>
                  <a:lnTo>
                    <a:pt x="100647" y="1524"/>
                  </a:lnTo>
                  <a:cubicBezTo>
                    <a:pt x="97155" y="1079"/>
                    <a:pt x="89789" y="0"/>
                    <a:pt x="75882" y="0"/>
                  </a:cubicBezTo>
                  <a:cubicBezTo>
                    <a:pt x="46863" y="0"/>
                    <a:pt x="29845" y="15303"/>
                    <a:pt x="29845" y="50292"/>
                  </a:cubicBezTo>
                  <a:lnTo>
                    <a:pt x="29845" y="71374"/>
                  </a:lnTo>
                  <a:lnTo>
                    <a:pt x="0" y="71374"/>
                  </a:lnTo>
                  <a:lnTo>
                    <a:pt x="0" y="103124"/>
                  </a:lnTo>
                  <a:lnTo>
                    <a:pt x="29845" y="103124"/>
                  </a:lnTo>
                  <a:lnTo>
                    <a:pt x="29845" y="190309"/>
                  </a:lnTo>
                  <a:cubicBezTo>
                    <a:pt x="35750" y="191198"/>
                    <a:pt x="41720" y="191834"/>
                    <a:pt x="47879" y="191834"/>
                  </a:cubicBezTo>
                  <a:cubicBezTo>
                    <a:pt x="53467" y="191834"/>
                    <a:pt x="58864" y="191325"/>
                    <a:pt x="64199" y="190627"/>
                  </a:cubicBezTo>
                  <a:lnTo>
                    <a:pt x="64199" y="103187"/>
                  </a:lnTo>
                  <a:close/>
                </a:path>
              </a:pathLst>
            </a:custGeom>
            <a:solidFill>
              <a:schemeClr val="accent3"/>
            </a:solidFill>
            <a:ln w="6350" cap="flat">
              <a:noFill/>
              <a:prstDash val="solid"/>
              <a:miter/>
            </a:ln>
          </p:spPr>
          <p:txBody>
            <a:bodyPr rtlCol="0" anchor="ctr"/>
            <a:lstStyle/>
            <a:p>
              <a:endParaRPr lang="da-DK"/>
            </a:p>
          </p:txBody>
        </p:sp>
      </p:grpSp>
      <p:sp>
        <p:nvSpPr>
          <p:cNvPr id="24" name="Kombinationstegning: figur 23">
            <a:hlinkClick r:id="rId5"/>
            <a:extLst>
              <a:ext uri="{FF2B5EF4-FFF2-40B4-BE49-F238E27FC236}">
                <a16:creationId xmlns:a16="http://schemas.microsoft.com/office/drawing/2014/main" id="{4F904380-2BF0-4EDA-06BD-416E5752E399}"/>
              </a:ext>
            </a:extLst>
          </p:cNvPr>
          <p:cNvSpPr/>
          <p:nvPr/>
        </p:nvSpPr>
        <p:spPr>
          <a:xfrm>
            <a:off x="11548025" y="6253327"/>
            <a:ext cx="228600" cy="184213"/>
          </a:xfrm>
          <a:custGeom>
            <a:avLst/>
            <a:gdLst>
              <a:gd name="connsiteX0" fmla="*/ 228600 w 228600"/>
              <a:gd name="connsiteY0" fmla="*/ 21781 h 184213"/>
              <a:gd name="connsiteX1" fmla="*/ 201613 w 228600"/>
              <a:gd name="connsiteY1" fmla="*/ 29147 h 184213"/>
              <a:gd name="connsiteX2" fmla="*/ 222250 w 228600"/>
              <a:gd name="connsiteY2" fmla="*/ 3366 h 184213"/>
              <a:gd name="connsiteX3" fmla="*/ 192468 w 228600"/>
              <a:gd name="connsiteY3" fmla="*/ 14669 h 184213"/>
              <a:gd name="connsiteX4" fmla="*/ 158306 w 228600"/>
              <a:gd name="connsiteY4" fmla="*/ 0 h 184213"/>
              <a:gd name="connsiteX5" fmla="*/ 111379 w 228600"/>
              <a:gd name="connsiteY5" fmla="*/ 46482 h 184213"/>
              <a:gd name="connsiteX6" fmla="*/ 112585 w 228600"/>
              <a:gd name="connsiteY6" fmla="*/ 57087 h 184213"/>
              <a:gd name="connsiteX7" fmla="*/ 15939 w 228600"/>
              <a:gd name="connsiteY7" fmla="*/ 8509 h 184213"/>
              <a:gd name="connsiteX8" fmla="*/ 9589 w 228600"/>
              <a:gd name="connsiteY8" fmla="*/ 31941 h 184213"/>
              <a:gd name="connsiteX9" fmla="*/ 30417 w 228600"/>
              <a:gd name="connsiteY9" fmla="*/ 70676 h 184213"/>
              <a:gd name="connsiteX10" fmla="*/ 9144 w 228600"/>
              <a:gd name="connsiteY10" fmla="*/ 64897 h 184213"/>
              <a:gd name="connsiteX11" fmla="*/ 9144 w 228600"/>
              <a:gd name="connsiteY11" fmla="*/ 65469 h 184213"/>
              <a:gd name="connsiteX12" fmla="*/ 46736 w 228600"/>
              <a:gd name="connsiteY12" fmla="*/ 111061 h 184213"/>
              <a:gd name="connsiteX13" fmla="*/ 34417 w 228600"/>
              <a:gd name="connsiteY13" fmla="*/ 112713 h 184213"/>
              <a:gd name="connsiteX14" fmla="*/ 25590 w 228600"/>
              <a:gd name="connsiteY14" fmla="*/ 111824 h 184213"/>
              <a:gd name="connsiteX15" fmla="*/ 69406 w 228600"/>
              <a:gd name="connsiteY15" fmla="*/ 144145 h 184213"/>
              <a:gd name="connsiteX16" fmla="*/ 11176 w 228600"/>
              <a:gd name="connsiteY16" fmla="*/ 164021 h 184213"/>
              <a:gd name="connsiteX17" fmla="*/ 0 w 228600"/>
              <a:gd name="connsiteY17" fmla="*/ 163386 h 184213"/>
              <a:gd name="connsiteX18" fmla="*/ 71882 w 228600"/>
              <a:gd name="connsiteY18" fmla="*/ 184214 h 184213"/>
              <a:gd name="connsiteX19" fmla="*/ 205359 w 228600"/>
              <a:gd name="connsiteY19" fmla="*/ 51943 h 184213"/>
              <a:gd name="connsiteX20" fmla="*/ 205168 w 228600"/>
              <a:gd name="connsiteY20" fmla="*/ 45974 h 184213"/>
              <a:gd name="connsiteX21" fmla="*/ 228600 w 228600"/>
              <a:gd name="connsiteY21" fmla="*/ 21908 h 1842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28600" h="184213">
                <a:moveTo>
                  <a:pt x="228600" y="21781"/>
                </a:moveTo>
                <a:cubicBezTo>
                  <a:pt x="220218" y="25527"/>
                  <a:pt x="211138" y="28004"/>
                  <a:pt x="201613" y="29147"/>
                </a:cubicBezTo>
                <a:cubicBezTo>
                  <a:pt x="211328" y="23368"/>
                  <a:pt x="218757" y="14224"/>
                  <a:pt x="222250" y="3366"/>
                </a:cubicBezTo>
                <a:cubicBezTo>
                  <a:pt x="213170" y="8700"/>
                  <a:pt x="203137" y="12573"/>
                  <a:pt x="192468" y="14669"/>
                </a:cubicBezTo>
                <a:cubicBezTo>
                  <a:pt x="183960" y="5651"/>
                  <a:pt x="171768" y="0"/>
                  <a:pt x="158306" y="0"/>
                </a:cubicBezTo>
                <a:cubicBezTo>
                  <a:pt x="132398" y="0"/>
                  <a:pt x="111379" y="20828"/>
                  <a:pt x="111379" y="46482"/>
                </a:cubicBezTo>
                <a:cubicBezTo>
                  <a:pt x="111379" y="50101"/>
                  <a:pt x="111824" y="53658"/>
                  <a:pt x="112585" y="57087"/>
                </a:cubicBezTo>
                <a:cubicBezTo>
                  <a:pt x="73596" y="55118"/>
                  <a:pt x="39053" y="36576"/>
                  <a:pt x="15939" y="8509"/>
                </a:cubicBezTo>
                <a:cubicBezTo>
                  <a:pt x="11875" y="15367"/>
                  <a:pt x="9589" y="23432"/>
                  <a:pt x="9589" y="31941"/>
                </a:cubicBezTo>
                <a:cubicBezTo>
                  <a:pt x="9589" y="48070"/>
                  <a:pt x="17843" y="62294"/>
                  <a:pt x="30417" y="70676"/>
                </a:cubicBezTo>
                <a:cubicBezTo>
                  <a:pt x="22733" y="70422"/>
                  <a:pt x="15494" y="68326"/>
                  <a:pt x="9144" y="64897"/>
                </a:cubicBezTo>
                <a:lnTo>
                  <a:pt x="9144" y="65469"/>
                </a:lnTo>
                <a:cubicBezTo>
                  <a:pt x="9144" y="88011"/>
                  <a:pt x="25337" y="106807"/>
                  <a:pt x="46736" y="111061"/>
                </a:cubicBezTo>
                <a:cubicBezTo>
                  <a:pt x="42799" y="112141"/>
                  <a:pt x="38671" y="112713"/>
                  <a:pt x="34417" y="112713"/>
                </a:cubicBezTo>
                <a:cubicBezTo>
                  <a:pt x="31369" y="112713"/>
                  <a:pt x="28448" y="112395"/>
                  <a:pt x="25590" y="111824"/>
                </a:cubicBezTo>
                <a:cubicBezTo>
                  <a:pt x="31560" y="130239"/>
                  <a:pt x="48895" y="143700"/>
                  <a:pt x="69406" y="144145"/>
                </a:cubicBezTo>
                <a:cubicBezTo>
                  <a:pt x="53340" y="156591"/>
                  <a:pt x="33147" y="164021"/>
                  <a:pt x="11176" y="164021"/>
                </a:cubicBezTo>
                <a:cubicBezTo>
                  <a:pt x="7366" y="164021"/>
                  <a:pt x="3683" y="163830"/>
                  <a:pt x="0" y="163386"/>
                </a:cubicBezTo>
                <a:cubicBezTo>
                  <a:pt x="20765" y="176530"/>
                  <a:pt x="45403" y="184214"/>
                  <a:pt x="71882" y="184214"/>
                </a:cubicBezTo>
                <a:cubicBezTo>
                  <a:pt x="158115" y="184214"/>
                  <a:pt x="205359" y="113347"/>
                  <a:pt x="205359" y="51943"/>
                </a:cubicBezTo>
                <a:cubicBezTo>
                  <a:pt x="205359" y="49911"/>
                  <a:pt x="205359" y="47943"/>
                  <a:pt x="205168" y="45974"/>
                </a:cubicBezTo>
                <a:cubicBezTo>
                  <a:pt x="214376" y="39497"/>
                  <a:pt x="222314" y="31242"/>
                  <a:pt x="228600" y="21908"/>
                </a:cubicBezTo>
              </a:path>
            </a:pathLst>
          </a:custGeom>
          <a:solidFill>
            <a:srgbClr val="66F58A"/>
          </a:solidFill>
          <a:ln w="6350" cap="flat">
            <a:noFill/>
            <a:prstDash val="solid"/>
            <a:miter/>
          </a:ln>
        </p:spPr>
        <p:txBody>
          <a:bodyPr rtlCol="0" anchor="ctr"/>
          <a:lstStyle/>
          <a:p>
            <a:endParaRPr lang="da-DK"/>
          </a:p>
        </p:txBody>
      </p:sp>
      <p:grpSp>
        <p:nvGrpSpPr>
          <p:cNvPr id="27" name="Gruppe 26">
            <a:extLst>
              <a:ext uri="{FF2B5EF4-FFF2-40B4-BE49-F238E27FC236}">
                <a16:creationId xmlns:a16="http://schemas.microsoft.com/office/drawing/2014/main" id="{B94408EB-0729-DED2-D6A1-4A8D6860206F}"/>
              </a:ext>
            </a:extLst>
          </p:cNvPr>
          <p:cNvGrpSpPr/>
          <p:nvPr userDrawn="1"/>
        </p:nvGrpSpPr>
        <p:grpSpPr>
          <a:xfrm>
            <a:off x="11197203" y="6196013"/>
            <a:ext cx="228600" cy="228600"/>
            <a:chOff x="11263345" y="5849417"/>
            <a:chExt cx="228600" cy="228600"/>
          </a:xfrm>
        </p:grpSpPr>
        <p:sp>
          <p:nvSpPr>
            <p:cNvPr id="25" name="Kombinationstegning: figur 24">
              <a:hlinkClick r:id="rId6"/>
              <a:extLst>
                <a:ext uri="{FF2B5EF4-FFF2-40B4-BE49-F238E27FC236}">
                  <a16:creationId xmlns:a16="http://schemas.microsoft.com/office/drawing/2014/main" id="{5C338E6B-92B7-EF04-3879-56F1CC8AF8F5}"/>
                </a:ext>
              </a:extLst>
            </p:cNvPr>
            <p:cNvSpPr/>
            <p:nvPr/>
          </p:nvSpPr>
          <p:spPr>
            <a:xfrm>
              <a:off x="11263345" y="5849417"/>
              <a:ext cx="228600" cy="228600"/>
            </a:xfrm>
            <a:custGeom>
              <a:avLst/>
              <a:gdLst>
                <a:gd name="connsiteX0" fmla="*/ 228600 w 228600"/>
                <a:gd name="connsiteY0" fmla="*/ 196850 h 228600"/>
                <a:gd name="connsiteX1" fmla="*/ 196850 w 228600"/>
                <a:gd name="connsiteY1" fmla="*/ 228600 h 228600"/>
                <a:gd name="connsiteX2" fmla="*/ 31750 w 228600"/>
                <a:gd name="connsiteY2" fmla="*/ 228600 h 228600"/>
                <a:gd name="connsiteX3" fmla="*/ 0 w 228600"/>
                <a:gd name="connsiteY3" fmla="*/ 196850 h 228600"/>
                <a:gd name="connsiteX4" fmla="*/ 0 w 228600"/>
                <a:gd name="connsiteY4" fmla="*/ 31750 h 228600"/>
                <a:gd name="connsiteX5" fmla="*/ 31750 w 228600"/>
                <a:gd name="connsiteY5" fmla="*/ 0 h 228600"/>
                <a:gd name="connsiteX6" fmla="*/ 196850 w 228600"/>
                <a:gd name="connsiteY6" fmla="*/ 0 h 228600"/>
                <a:gd name="connsiteX7" fmla="*/ 228600 w 228600"/>
                <a:gd name="connsiteY7" fmla="*/ 31750 h 228600"/>
                <a:gd name="connsiteX8" fmla="*/ 228600 w 228600"/>
                <a:gd name="connsiteY8" fmla="*/ 196850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8600" h="228600">
                  <a:moveTo>
                    <a:pt x="228600" y="196850"/>
                  </a:moveTo>
                  <a:cubicBezTo>
                    <a:pt x="228600" y="214376"/>
                    <a:pt x="214376" y="228600"/>
                    <a:pt x="196850" y="228600"/>
                  </a:cubicBezTo>
                  <a:lnTo>
                    <a:pt x="31750" y="228600"/>
                  </a:lnTo>
                  <a:cubicBezTo>
                    <a:pt x="14224" y="228600"/>
                    <a:pt x="0" y="214376"/>
                    <a:pt x="0" y="196850"/>
                  </a:cubicBezTo>
                  <a:lnTo>
                    <a:pt x="0" y="31750"/>
                  </a:lnTo>
                  <a:cubicBezTo>
                    <a:pt x="0" y="14224"/>
                    <a:pt x="14224" y="0"/>
                    <a:pt x="31750" y="0"/>
                  </a:cubicBezTo>
                  <a:lnTo>
                    <a:pt x="196850" y="0"/>
                  </a:lnTo>
                  <a:cubicBezTo>
                    <a:pt x="214376" y="0"/>
                    <a:pt x="228600" y="14224"/>
                    <a:pt x="228600" y="31750"/>
                  </a:cubicBezTo>
                  <a:lnTo>
                    <a:pt x="228600" y="196850"/>
                  </a:lnTo>
                  <a:close/>
                </a:path>
              </a:pathLst>
            </a:custGeom>
            <a:solidFill>
              <a:srgbClr val="66F58A"/>
            </a:solidFill>
            <a:ln w="6350" cap="flat">
              <a:noFill/>
              <a:prstDash val="solid"/>
              <a:miter/>
            </a:ln>
          </p:spPr>
          <p:txBody>
            <a:bodyPr rtlCol="0" anchor="ctr"/>
            <a:lstStyle/>
            <a:p>
              <a:endParaRPr lang="da-DK"/>
            </a:p>
          </p:txBody>
        </p:sp>
        <p:sp>
          <p:nvSpPr>
            <p:cNvPr id="26" name="Kombinationstegning: figur 25">
              <a:extLst>
                <a:ext uri="{FF2B5EF4-FFF2-40B4-BE49-F238E27FC236}">
                  <a16:creationId xmlns:a16="http://schemas.microsoft.com/office/drawing/2014/main" id="{714E625B-CCD7-5940-A293-7C3A7C355368}"/>
                </a:ext>
              </a:extLst>
            </p:cNvPr>
            <p:cNvSpPr/>
            <p:nvPr/>
          </p:nvSpPr>
          <p:spPr>
            <a:xfrm>
              <a:off x="11301381" y="5887517"/>
              <a:ext cx="152463" cy="152400"/>
            </a:xfrm>
            <a:custGeom>
              <a:avLst/>
              <a:gdLst>
                <a:gd name="connsiteX0" fmla="*/ 64 w 152463"/>
                <a:gd name="connsiteY0" fmla="*/ 44450 h 152400"/>
                <a:gd name="connsiteX1" fmla="*/ 31814 w 152463"/>
                <a:gd name="connsiteY1" fmla="*/ 44450 h 152400"/>
                <a:gd name="connsiteX2" fmla="*/ 31814 w 152463"/>
                <a:gd name="connsiteY2" fmla="*/ 152400 h 152400"/>
                <a:gd name="connsiteX3" fmla="*/ 64 w 152463"/>
                <a:gd name="connsiteY3" fmla="*/ 152400 h 152400"/>
                <a:gd name="connsiteX4" fmla="*/ 64 w 152463"/>
                <a:gd name="connsiteY4" fmla="*/ 44450 h 152400"/>
                <a:gd name="connsiteX5" fmla="*/ 15811 w 152463"/>
                <a:gd name="connsiteY5" fmla="*/ 31750 h 152400"/>
                <a:gd name="connsiteX6" fmla="*/ 15621 w 152463"/>
                <a:gd name="connsiteY6" fmla="*/ 31750 h 152400"/>
                <a:gd name="connsiteX7" fmla="*/ 0 w 152463"/>
                <a:gd name="connsiteY7" fmla="*/ 15875 h 152400"/>
                <a:gd name="connsiteX8" fmla="*/ 15939 w 152463"/>
                <a:gd name="connsiteY8" fmla="*/ 0 h 152400"/>
                <a:gd name="connsiteX9" fmla="*/ 31750 w 152463"/>
                <a:gd name="connsiteY9" fmla="*/ 15875 h 152400"/>
                <a:gd name="connsiteX10" fmla="*/ 15748 w 152463"/>
                <a:gd name="connsiteY10" fmla="*/ 31750 h 152400"/>
                <a:gd name="connsiteX11" fmla="*/ 152464 w 152463"/>
                <a:gd name="connsiteY11" fmla="*/ 152400 h 152400"/>
                <a:gd name="connsiteX12" fmla="*/ 120714 w 152463"/>
                <a:gd name="connsiteY12" fmla="*/ 152400 h 152400"/>
                <a:gd name="connsiteX13" fmla="*/ 120714 w 152463"/>
                <a:gd name="connsiteY13" fmla="*/ 94615 h 152400"/>
                <a:gd name="connsiteX14" fmla="*/ 100457 w 152463"/>
                <a:gd name="connsiteY14" fmla="*/ 71120 h 152400"/>
                <a:gd name="connsiteX15" fmla="*/ 83249 w 152463"/>
                <a:gd name="connsiteY15" fmla="*/ 83757 h 152400"/>
                <a:gd name="connsiteX16" fmla="*/ 82614 w 152463"/>
                <a:gd name="connsiteY16" fmla="*/ 95250 h 152400"/>
                <a:gd name="connsiteX17" fmla="*/ 82614 w 152463"/>
                <a:gd name="connsiteY17" fmla="*/ 152400 h 152400"/>
                <a:gd name="connsiteX18" fmla="*/ 50864 w 152463"/>
                <a:gd name="connsiteY18" fmla="*/ 152400 h 152400"/>
                <a:gd name="connsiteX19" fmla="*/ 50864 w 152463"/>
                <a:gd name="connsiteY19" fmla="*/ 44450 h 152400"/>
                <a:gd name="connsiteX20" fmla="*/ 82614 w 152463"/>
                <a:gd name="connsiteY20" fmla="*/ 44450 h 152400"/>
                <a:gd name="connsiteX21" fmla="*/ 82614 w 152463"/>
                <a:gd name="connsiteY21" fmla="*/ 61087 h 152400"/>
                <a:gd name="connsiteX22" fmla="*/ 112713 w 152463"/>
                <a:gd name="connsiteY22" fmla="*/ 44450 h 152400"/>
                <a:gd name="connsiteX23" fmla="*/ 152464 w 152463"/>
                <a:gd name="connsiteY23" fmla="*/ 90614 h 152400"/>
                <a:gd name="connsiteX24" fmla="*/ 152464 w 152463"/>
                <a:gd name="connsiteY24" fmla="*/ 152400 h 152400"/>
                <a:gd name="connsiteX25" fmla="*/ 152464 w 152463"/>
                <a:gd name="connsiteY25" fmla="*/ 152400 h 152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152463" h="152400">
                  <a:moveTo>
                    <a:pt x="64" y="44450"/>
                  </a:moveTo>
                  <a:lnTo>
                    <a:pt x="31814" y="44450"/>
                  </a:lnTo>
                  <a:lnTo>
                    <a:pt x="31814" y="152400"/>
                  </a:lnTo>
                  <a:lnTo>
                    <a:pt x="64" y="152400"/>
                  </a:lnTo>
                  <a:lnTo>
                    <a:pt x="64" y="44450"/>
                  </a:lnTo>
                  <a:close/>
                  <a:moveTo>
                    <a:pt x="15811" y="31750"/>
                  </a:moveTo>
                  <a:lnTo>
                    <a:pt x="15621" y="31750"/>
                  </a:lnTo>
                  <a:cubicBezTo>
                    <a:pt x="6160" y="31750"/>
                    <a:pt x="0" y="24701"/>
                    <a:pt x="0" y="15875"/>
                  </a:cubicBezTo>
                  <a:cubicBezTo>
                    <a:pt x="0" y="7049"/>
                    <a:pt x="6286" y="0"/>
                    <a:pt x="15939" y="0"/>
                  </a:cubicBezTo>
                  <a:cubicBezTo>
                    <a:pt x="25590" y="0"/>
                    <a:pt x="31560" y="6858"/>
                    <a:pt x="31750" y="15875"/>
                  </a:cubicBezTo>
                  <a:cubicBezTo>
                    <a:pt x="31750" y="24701"/>
                    <a:pt x="25590" y="31750"/>
                    <a:pt x="15748" y="31750"/>
                  </a:cubicBezTo>
                  <a:close/>
                  <a:moveTo>
                    <a:pt x="152464" y="152400"/>
                  </a:moveTo>
                  <a:lnTo>
                    <a:pt x="120714" y="152400"/>
                  </a:lnTo>
                  <a:lnTo>
                    <a:pt x="120714" y="94615"/>
                  </a:lnTo>
                  <a:cubicBezTo>
                    <a:pt x="120714" y="80645"/>
                    <a:pt x="112903" y="71120"/>
                    <a:pt x="100457" y="71120"/>
                  </a:cubicBezTo>
                  <a:cubicBezTo>
                    <a:pt x="90932" y="71120"/>
                    <a:pt x="85789" y="77533"/>
                    <a:pt x="83249" y="83757"/>
                  </a:cubicBezTo>
                  <a:cubicBezTo>
                    <a:pt x="82360" y="85979"/>
                    <a:pt x="82614" y="92139"/>
                    <a:pt x="82614" y="95250"/>
                  </a:cubicBezTo>
                  <a:lnTo>
                    <a:pt x="82614" y="152400"/>
                  </a:lnTo>
                  <a:lnTo>
                    <a:pt x="50864" y="152400"/>
                  </a:lnTo>
                  <a:lnTo>
                    <a:pt x="50864" y="44450"/>
                  </a:lnTo>
                  <a:lnTo>
                    <a:pt x="82614" y="44450"/>
                  </a:lnTo>
                  <a:lnTo>
                    <a:pt x="82614" y="61087"/>
                  </a:lnTo>
                  <a:cubicBezTo>
                    <a:pt x="87186" y="53975"/>
                    <a:pt x="94361" y="44450"/>
                    <a:pt x="112713" y="44450"/>
                  </a:cubicBezTo>
                  <a:cubicBezTo>
                    <a:pt x="135446" y="44450"/>
                    <a:pt x="152464" y="58738"/>
                    <a:pt x="152464" y="90614"/>
                  </a:cubicBezTo>
                  <a:lnTo>
                    <a:pt x="152464" y="152400"/>
                  </a:lnTo>
                  <a:lnTo>
                    <a:pt x="152464" y="152400"/>
                  </a:lnTo>
                  <a:close/>
                </a:path>
              </a:pathLst>
            </a:custGeom>
            <a:solidFill>
              <a:schemeClr val="accent3"/>
            </a:solidFill>
            <a:ln w="6350" cap="flat">
              <a:noFill/>
              <a:prstDash val="solid"/>
              <a:miter/>
            </a:ln>
          </p:spPr>
          <p:txBody>
            <a:bodyPr rtlCol="0" anchor="ctr"/>
            <a:lstStyle/>
            <a:p>
              <a:endParaRPr lang="da-DK"/>
            </a:p>
          </p:txBody>
        </p:sp>
      </p:grpSp>
    </p:spTree>
    <p:extLst>
      <p:ext uri="{BB962C8B-B14F-4D97-AF65-F5344CB8AC3E}">
        <p14:creationId xmlns:p14="http://schemas.microsoft.com/office/powerpoint/2010/main" val="309637382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Forside m. 5.element og billede">
    <p:bg>
      <p:bgPr>
        <a:solidFill>
          <a:schemeClr val="bg1"/>
        </a:solidFill>
        <a:effectLst/>
      </p:bgPr>
    </p:bg>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0DF1D378-C302-DCB6-3C41-1A3F78575E59}"/>
              </a:ext>
            </a:extLst>
          </p:cNvPr>
          <p:cNvSpPr/>
          <p:nvPr userDrawn="1"/>
        </p:nvSpPr>
        <p:spPr>
          <a:xfrm>
            <a:off x="0" y="0"/>
            <a:ext cx="121920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Pladsholder til billede 8">
            <a:extLst>
              <a:ext uri="{FF2B5EF4-FFF2-40B4-BE49-F238E27FC236}">
                <a16:creationId xmlns:a16="http://schemas.microsoft.com/office/drawing/2014/main" id="{7D5BB556-917B-656B-11D4-702A8DA86F00}"/>
              </a:ext>
            </a:extLst>
          </p:cNvPr>
          <p:cNvSpPr>
            <a:spLocks noGrp="1"/>
          </p:cNvSpPr>
          <p:nvPr>
            <p:ph type="pic" sz="quarter" idx="11" hasCustomPrompt="1"/>
          </p:nvPr>
        </p:nvSpPr>
        <p:spPr>
          <a:xfrm>
            <a:off x="7038976" y="188"/>
            <a:ext cx="5153025" cy="6857813"/>
          </a:xfrm>
          <a:custGeom>
            <a:avLst/>
            <a:gdLst>
              <a:gd name="connsiteX0" fmla="*/ 4108857 w 5153025"/>
              <a:gd name="connsiteY0" fmla="*/ 5 h 6857813"/>
              <a:gd name="connsiteX1" fmla="*/ 4921360 w 5153025"/>
              <a:gd name="connsiteY1" fmla="*/ 63 h 6857813"/>
              <a:gd name="connsiteX2" fmla="*/ 5153025 w 5153025"/>
              <a:gd name="connsiteY2" fmla="*/ 100 h 6857813"/>
              <a:gd name="connsiteX3" fmla="*/ 5153025 w 5153025"/>
              <a:gd name="connsiteY3" fmla="*/ 6857813 h 6857813"/>
              <a:gd name="connsiteX4" fmla="*/ 972867 w 5153025"/>
              <a:gd name="connsiteY4" fmla="*/ 6857813 h 6857813"/>
              <a:gd name="connsiteX5" fmla="*/ 1025766 w 5153025"/>
              <a:gd name="connsiteY5" fmla="*/ 6708186 h 6857813"/>
              <a:gd name="connsiteX6" fmla="*/ 44 w 5153025"/>
              <a:gd name="connsiteY6" fmla="*/ 2325133 h 6857813"/>
              <a:gd name="connsiteX7" fmla="*/ 1923424 w 5153025"/>
              <a:gd name="connsiteY7" fmla="*/ 4746 h 6857813"/>
              <a:gd name="connsiteX8" fmla="*/ 4108857 w 5153025"/>
              <a:gd name="connsiteY8" fmla="*/ 5 h 68578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153025" h="6857813">
                <a:moveTo>
                  <a:pt x="4108857" y="5"/>
                </a:moveTo>
                <a:cubicBezTo>
                  <a:pt x="4372087" y="-11"/>
                  <a:pt x="4645456" y="20"/>
                  <a:pt x="4921360" y="63"/>
                </a:cubicBezTo>
                <a:lnTo>
                  <a:pt x="5153025" y="100"/>
                </a:lnTo>
                <a:lnTo>
                  <a:pt x="5153025" y="6857813"/>
                </a:lnTo>
                <a:lnTo>
                  <a:pt x="972867" y="6857813"/>
                </a:lnTo>
                <a:lnTo>
                  <a:pt x="1025766" y="6708186"/>
                </a:lnTo>
                <a:cubicBezTo>
                  <a:pt x="1519080" y="5132376"/>
                  <a:pt x="-9437" y="3786642"/>
                  <a:pt x="44" y="2325133"/>
                </a:cubicBezTo>
                <a:cubicBezTo>
                  <a:pt x="9831" y="816479"/>
                  <a:pt x="1439797" y="12456"/>
                  <a:pt x="1923424" y="4746"/>
                </a:cubicBezTo>
                <a:cubicBezTo>
                  <a:pt x="2165238" y="891"/>
                  <a:pt x="3055937" y="68"/>
                  <a:pt x="4108857" y="5"/>
                </a:cubicBezTo>
                <a:close/>
              </a:path>
            </a:pathLst>
          </a:custGeom>
          <a:solidFill>
            <a:schemeClr val="bg2"/>
          </a:solidFill>
        </p:spPr>
        <p:txBody>
          <a:bodyPr wrap="square" tIns="2808000">
            <a:noAutofit/>
          </a:bodyPr>
          <a:lstStyle>
            <a:lvl1pPr marL="0" indent="0" algn="ctr">
              <a:buFontTx/>
              <a:buNone/>
              <a:defRPr sz="1100"/>
            </a:lvl1pPr>
          </a:lstStyle>
          <a:p>
            <a:r>
              <a:rPr lang="en-US" err="1"/>
              <a:t>Indsæt</a:t>
            </a:r>
            <a:r>
              <a:rPr lang="en-US"/>
              <a:t> </a:t>
            </a:r>
            <a:r>
              <a:rPr lang="en-US" err="1"/>
              <a:t>billede</a:t>
            </a:r>
            <a:endParaRPr lang="en-US"/>
          </a:p>
        </p:txBody>
      </p:sp>
      <p:pic>
        <p:nvPicPr>
          <p:cNvPr id="4" name="Graphic 3">
            <a:extLst>
              <a:ext uri="{FF2B5EF4-FFF2-40B4-BE49-F238E27FC236}">
                <a16:creationId xmlns:a16="http://schemas.microsoft.com/office/drawing/2014/main" id="{605FA9F5-8805-D693-9361-4B7FD08C9CEF}"/>
              </a:ext>
            </a:extLst>
          </p:cNvPr>
          <p:cNvPicPr>
            <a:picLocks noGrp="1" noRot="1" noChangeAspect="1" noMove="1" noResize="1" noEditPoints="1" noAdjustHandles="1" noChangeArrowheads="1" noChangeShapeType="1" noCrop="1"/>
          </p:cNvPicPr>
          <p:nvPr userDrawn="1"/>
        </p:nvPicPr>
        <p:blipFill>
          <a:blip r:embed="rId2">
            <a:extLst>
              <a:ext uri="{96DAC541-7B7A-43D3-8B79-37D633B846F1}">
                <asvg:svgBlip xmlns:asvg="http://schemas.microsoft.com/office/drawing/2016/SVG/main" r:embed="rId3"/>
              </a:ext>
            </a:extLst>
          </a:blip>
          <a:srcRect/>
          <a:stretch/>
        </p:blipFill>
        <p:spPr>
          <a:xfrm>
            <a:off x="11024213" y="432000"/>
            <a:ext cx="734400" cy="378216"/>
          </a:xfrm>
          <a:prstGeom prst="rect">
            <a:avLst/>
          </a:prstGeom>
        </p:spPr>
      </p:pic>
      <p:sp>
        <p:nvSpPr>
          <p:cNvPr id="6" name="Title 1">
            <a:extLst>
              <a:ext uri="{FF2B5EF4-FFF2-40B4-BE49-F238E27FC236}">
                <a16:creationId xmlns:a16="http://schemas.microsoft.com/office/drawing/2014/main" id="{E1F81E90-3C4F-F11B-8600-6A5996EE19BD}"/>
              </a:ext>
            </a:extLst>
          </p:cNvPr>
          <p:cNvSpPr>
            <a:spLocks noGrp="1"/>
          </p:cNvSpPr>
          <p:nvPr>
            <p:ph type="ctrTitle" hasCustomPrompt="1"/>
          </p:nvPr>
        </p:nvSpPr>
        <p:spPr>
          <a:xfrm>
            <a:off x="431800" y="3429000"/>
            <a:ext cx="6607175" cy="2039295"/>
          </a:xfrm>
        </p:spPr>
        <p:txBody>
          <a:bodyPr anchor="b" anchorCtr="0">
            <a:noAutofit/>
          </a:bodyPr>
          <a:lstStyle>
            <a:lvl1pPr algn="l">
              <a:lnSpc>
                <a:spcPct val="100000"/>
              </a:lnSpc>
              <a:defRPr sz="4800">
                <a:solidFill>
                  <a:schemeClr val="tx1"/>
                </a:solidFill>
              </a:defRPr>
            </a:lvl1pPr>
          </a:lstStyle>
          <a:p>
            <a:r>
              <a:rPr lang="en-GB" err="1"/>
              <a:t>Overskrift</a:t>
            </a:r>
            <a:br>
              <a:rPr lang="en-GB"/>
            </a:br>
            <a:r>
              <a:rPr lang="en-GB"/>
              <a:t>max 2 </a:t>
            </a:r>
            <a:r>
              <a:rPr lang="en-GB" err="1"/>
              <a:t>linjer</a:t>
            </a:r>
            <a:endParaRPr lang="en-US"/>
          </a:p>
        </p:txBody>
      </p:sp>
      <p:sp>
        <p:nvSpPr>
          <p:cNvPr id="7" name="Subtitle 2">
            <a:extLst>
              <a:ext uri="{FF2B5EF4-FFF2-40B4-BE49-F238E27FC236}">
                <a16:creationId xmlns:a16="http://schemas.microsoft.com/office/drawing/2014/main" id="{75B5DBE7-E11C-CCD3-951D-EAF9B63B441C}"/>
              </a:ext>
            </a:extLst>
          </p:cNvPr>
          <p:cNvSpPr>
            <a:spLocks noGrp="1"/>
          </p:cNvSpPr>
          <p:nvPr>
            <p:ph type="subTitle" idx="1" hasCustomPrompt="1"/>
          </p:nvPr>
        </p:nvSpPr>
        <p:spPr>
          <a:xfrm>
            <a:off x="431800" y="5468295"/>
            <a:ext cx="6607175" cy="394494"/>
          </a:xfrm>
        </p:spPr>
        <p:txBody>
          <a:bodyPr anchor="t" anchorCtr="0">
            <a:noAutofit/>
          </a:bodyPr>
          <a:lstStyle>
            <a:lvl1pPr marL="0" indent="0" algn="l">
              <a:lnSpc>
                <a:spcPts val="2200"/>
              </a:lnSpc>
              <a:buNone/>
              <a:defRPr sz="16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err="1"/>
              <a:t>Tekst</a:t>
            </a:r>
            <a:r>
              <a:rPr lang="en-GB"/>
              <a:t>/</a:t>
            </a:r>
            <a:r>
              <a:rPr lang="en-GB" err="1"/>
              <a:t>dato</a:t>
            </a:r>
            <a:endParaRPr lang="en-US"/>
          </a:p>
        </p:txBody>
      </p:sp>
      <p:sp>
        <p:nvSpPr>
          <p:cNvPr id="8" name="Slide Number Placeholder 5">
            <a:extLst>
              <a:ext uri="{FF2B5EF4-FFF2-40B4-BE49-F238E27FC236}">
                <a16:creationId xmlns:a16="http://schemas.microsoft.com/office/drawing/2014/main" id="{55B10ECE-09A2-C375-9F9A-E06C6822606F}"/>
              </a:ext>
            </a:extLst>
          </p:cNvPr>
          <p:cNvSpPr>
            <a:spLocks noGrp="1"/>
          </p:cNvSpPr>
          <p:nvPr>
            <p:ph type="sldNum" sz="quarter" idx="4"/>
          </p:nvPr>
        </p:nvSpPr>
        <p:spPr>
          <a:xfrm>
            <a:off x="10815637" y="6064613"/>
            <a:ext cx="942976" cy="360000"/>
          </a:xfrm>
          <a:prstGeom prst="rect">
            <a:avLst/>
          </a:prstGeom>
        </p:spPr>
        <p:txBody>
          <a:bodyPr vert="horz" lIns="0" tIns="0" rIns="0" bIns="0" rtlCol="0" anchor="b" anchorCtr="0"/>
          <a:lstStyle>
            <a:lvl1pPr algn="r">
              <a:defRPr sz="800" b="0" i="0">
                <a:solidFill>
                  <a:schemeClr val="bg1"/>
                </a:solidFill>
                <a:latin typeface="Eifont" pitchFamily="2" charset="77"/>
              </a:defRPr>
            </a:lvl1pPr>
          </a:lstStyle>
          <a:p>
            <a:r>
              <a:rPr lang="en-US"/>
              <a:t>S. </a:t>
            </a:r>
            <a:fld id="{E68BB47B-6AA6-7343-BE79-ECEFD83B2C88}" type="slidenum">
              <a:rPr lang="en-US" smtClean="0"/>
              <a:pPr/>
              <a:t>‹nr.›</a:t>
            </a:fld>
            <a:endParaRPr lang="en-US"/>
          </a:p>
        </p:txBody>
      </p:sp>
    </p:spTree>
    <p:extLst>
      <p:ext uri="{BB962C8B-B14F-4D97-AF65-F5344CB8AC3E}">
        <p14:creationId xmlns:p14="http://schemas.microsoft.com/office/powerpoint/2010/main" val="3710490639"/>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Forside m. 5. element og billede">
    <p:spTree>
      <p:nvGrpSpPr>
        <p:cNvPr id="1" name=""/>
        <p:cNvGrpSpPr/>
        <p:nvPr/>
      </p:nvGrpSpPr>
      <p:grpSpPr>
        <a:xfrm>
          <a:off x="0" y="0"/>
          <a:ext cx="0" cy="0"/>
          <a:chOff x="0" y="0"/>
          <a:chExt cx="0" cy="0"/>
        </a:xfrm>
      </p:grpSpPr>
      <p:pic>
        <p:nvPicPr>
          <p:cNvPr id="3" name="Graphic 5">
            <a:extLst>
              <a:ext uri="{FF2B5EF4-FFF2-40B4-BE49-F238E27FC236}">
                <a16:creationId xmlns:a16="http://schemas.microsoft.com/office/drawing/2014/main" id="{9B2747D5-E389-D7DA-57B7-0F9317788D82}"/>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1024213" y="432000"/>
            <a:ext cx="734400" cy="378216"/>
          </a:xfrm>
          <a:prstGeom prst="rect">
            <a:avLst/>
          </a:prstGeom>
        </p:spPr>
      </p:pic>
      <p:sp>
        <p:nvSpPr>
          <p:cNvPr id="12" name="Kombinationstegning: figur 11">
            <a:extLst>
              <a:ext uri="{FF2B5EF4-FFF2-40B4-BE49-F238E27FC236}">
                <a16:creationId xmlns:a16="http://schemas.microsoft.com/office/drawing/2014/main" id="{BBF3F5FD-EA4F-97E9-EBF0-DEF717EF951B}"/>
              </a:ext>
            </a:extLst>
          </p:cNvPr>
          <p:cNvSpPr/>
          <p:nvPr/>
        </p:nvSpPr>
        <p:spPr>
          <a:xfrm>
            <a:off x="0" y="0"/>
            <a:ext cx="12192000" cy="6858000"/>
          </a:xfrm>
          <a:custGeom>
            <a:avLst/>
            <a:gdLst>
              <a:gd name="connsiteX0" fmla="*/ 0 w 12192000"/>
              <a:gd name="connsiteY0" fmla="*/ 0 h 6858000"/>
              <a:gd name="connsiteX1" fmla="*/ 12192000 w 12192000"/>
              <a:gd name="connsiteY1" fmla="*/ 0 h 6858000"/>
              <a:gd name="connsiteX2" fmla="*/ 12192000 w 12192000"/>
              <a:gd name="connsiteY2" fmla="*/ 6858000 h 6858000"/>
              <a:gd name="connsiteX3" fmla="*/ 0 w 12192000"/>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12192000" h="6858000">
                <a:moveTo>
                  <a:pt x="0" y="0"/>
                </a:moveTo>
                <a:lnTo>
                  <a:pt x="12192000" y="0"/>
                </a:lnTo>
                <a:lnTo>
                  <a:pt x="12192000" y="6858000"/>
                </a:lnTo>
                <a:lnTo>
                  <a:pt x="0" y="6858000"/>
                </a:lnTo>
                <a:close/>
              </a:path>
            </a:pathLst>
          </a:custGeom>
          <a:solidFill>
            <a:srgbClr val="AFC0AA"/>
          </a:solidFill>
          <a:ln w="6350" cap="flat">
            <a:noFill/>
            <a:prstDash val="solid"/>
            <a:miter/>
          </a:ln>
        </p:spPr>
        <p:txBody>
          <a:bodyPr rtlCol="0" anchor="ctr"/>
          <a:lstStyle/>
          <a:p>
            <a:endParaRPr lang="da-DK"/>
          </a:p>
        </p:txBody>
      </p:sp>
      <p:sp>
        <p:nvSpPr>
          <p:cNvPr id="13" name="Kombinationstegning: figur 12">
            <a:extLst>
              <a:ext uri="{FF2B5EF4-FFF2-40B4-BE49-F238E27FC236}">
                <a16:creationId xmlns:a16="http://schemas.microsoft.com/office/drawing/2014/main" id="{6C7890A8-6459-F4B1-A181-8AEF37238AE1}"/>
              </a:ext>
            </a:extLst>
          </p:cNvPr>
          <p:cNvSpPr/>
          <p:nvPr/>
        </p:nvSpPr>
        <p:spPr>
          <a:xfrm>
            <a:off x="0" y="0"/>
            <a:ext cx="4807839" cy="6858000"/>
          </a:xfrm>
          <a:custGeom>
            <a:avLst/>
            <a:gdLst>
              <a:gd name="connsiteX0" fmla="*/ 3809111 w 4807839"/>
              <a:gd name="connsiteY0" fmla="*/ 6858000 h 6858000"/>
              <a:gd name="connsiteX1" fmla="*/ 3554222 w 4807839"/>
              <a:gd name="connsiteY1" fmla="*/ 4554474 h 6858000"/>
              <a:gd name="connsiteX2" fmla="*/ 2821051 w 4807839"/>
              <a:gd name="connsiteY2" fmla="*/ 2303336 h 6858000"/>
              <a:gd name="connsiteX3" fmla="*/ 4807839 w 4807839"/>
              <a:gd name="connsiteY3" fmla="*/ 0 h 6858000"/>
              <a:gd name="connsiteX4" fmla="*/ 0 w 4807839"/>
              <a:gd name="connsiteY4" fmla="*/ 0 h 6858000"/>
              <a:gd name="connsiteX5" fmla="*/ 0 w 4807839"/>
              <a:gd name="connsiteY5" fmla="*/ 6858000 h 6858000"/>
              <a:gd name="connsiteX6" fmla="*/ 3809111 w 4807839"/>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807839" h="6858000">
                <a:moveTo>
                  <a:pt x="3809111" y="6858000"/>
                </a:moveTo>
                <a:cubicBezTo>
                  <a:pt x="4123309" y="6126988"/>
                  <a:pt x="3877120" y="5281676"/>
                  <a:pt x="3554222" y="4554474"/>
                </a:cubicBezTo>
                <a:cubicBezTo>
                  <a:pt x="3231325" y="3827272"/>
                  <a:pt x="2825115" y="3098991"/>
                  <a:pt x="2821051" y="2303336"/>
                </a:cubicBezTo>
                <a:cubicBezTo>
                  <a:pt x="2815400" y="1197039"/>
                  <a:pt x="3712718" y="156782"/>
                  <a:pt x="4807839" y="0"/>
                </a:cubicBezTo>
                <a:lnTo>
                  <a:pt x="0" y="0"/>
                </a:lnTo>
                <a:cubicBezTo>
                  <a:pt x="0" y="0"/>
                  <a:pt x="0" y="6858000"/>
                  <a:pt x="0" y="6858000"/>
                </a:cubicBezTo>
                <a:lnTo>
                  <a:pt x="3809111" y="6858000"/>
                </a:lnTo>
                <a:close/>
              </a:path>
            </a:pathLst>
          </a:custGeom>
          <a:solidFill>
            <a:srgbClr val="EBEBD7"/>
          </a:solidFill>
          <a:ln w="6350" cap="flat">
            <a:noFill/>
            <a:prstDash val="solid"/>
            <a:miter/>
          </a:ln>
        </p:spPr>
        <p:txBody>
          <a:bodyPr rtlCol="0" anchor="ctr"/>
          <a:lstStyle/>
          <a:p>
            <a:endParaRPr lang="da-DK"/>
          </a:p>
        </p:txBody>
      </p:sp>
      <p:pic>
        <p:nvPicPr>
          <p:cNvPr id="15" name="Graphic 5">
            <a:extLst>
              <a:ext uri="{FF2B5EF4-FFF2-40B4-BE49-F238E27FC236}">
                <a16:creationId xmlns:a16="http://schemas.microsoft.com/office/drawing/2014/main" id="{81FACF3A-FD47-30EF-DAE9-F7140C923A4A}"/>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1176613" y="584400"/>
            <a:ext cx="734400" cy="378216"/>
          </a:xfrm>
          <a:prstGeom prst="rect">
            <a:avLst/>
          </a:prstGeom>
        </p:spPr>
      </p:pic>
      <p:sp>
        <p:nvSpPr>
          <p:cNvPr id="11" name="Pladsholder til billede 10">
            <a:extLst>
              <a:ext uri="{FF2B5EF4-FFF2-40B4-BE49-F238E27FC236}">
                <a16:creationId xmlns:a16="http://schemas.microsoft.com/office/drawing/2014/main" id="{289DCE84-5DD2-4018-708A-0E161FF88223}"/>
              </a:ext>
            </a:extLst>
          </p:cNvPr>
          <p:cNvSpPr>
            <a:spLocks noGrp="1"/>
          </p:cNvSpPr>
          <p:nvPr>
            <p:ph type="pic" sz="quarter" idx="12"/>
          </p:nvPr>
        </p:nvSpPr>
        <p:spPr>
          <a:xfrm>
            <a:off x="7576122" y="0"/>
            <a:ext cx="4615879" cy="6858000"/>
          </a:xfrm>
          <a:custGeom>
            <a:avLst/>
            <a:gdLst>
              <a:gd name="connsiteX0" fmla="*/ 1624838 w 4615879"/>
              <a:gd name="connsiteY0" fmla="*/ 0 h 6858000"/>
              <a:gd name="connsiteX1" fmla="*/ 4615879 w 4615879"/>
              <a:gd name="connsiteY1" fmla="*/ 0 h 6858000"/>
              <a:gd name="connsiteX2" fmla="*/ 4615879 w 4615879"/>
              <a:gd name="connsiteY2" fmla="*/ 6858000 h 6858000"/>
              <a:gd name="connsiteX3" fmla="*/ 2445576 w 4615879"/>
              <a:gd name="connsiteY3" fmla="*/ 6858000 h 6858000"/>
              <a:gd name="connsiteX4" fmla="*/ 1286764 w 4615879"/>
              <a:gd name="connsiteY4" fmla="*/ 4045458 h 6858000"/>
              <a:gd name="connsiteX5" fmla="*/ 0 w 4615879"/>
              <a:gd name="connsiteY5" fmla="*/ 4045458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615879" h="6858000">
                <a:moveTo>
                  <a:pt x="1624838" y="0"/>
                </a:moveTo>
                <a:lnTo>
                  <a:pt x="4615879" y="0"/>
                </a:lnTo>
                <a:lnTo>
                  <a:pt x="4615879" y="6858000"/>
                </a:lnTo>
                <a:lnTo>
                  <a:pt x="2445576" y="6858000"/>
                </a:lnTo>
                <a:lnTo>
                  <a:pt x="1286764" y="4045458"/>
                </a:lnTo>
                <a:lnTo>
                  <a:pt x="0" y="4045458"/>
                </a:lnTo>
                <a:close/>
              </a:path>
            </a:pathLst>
          </a:custGeom>
          <a:solidFill>
            <a:schemeClr val="tx2"/>
          </a:solidFill>
        </p:spPr>
        <p:txBody>
          <a:bodyPr wrap="square" anchor="ctr">
            <a:noAutofit/>
          </a:bodyPr>
          <a:lstStyle>
            <a:lvl1pPr algn="ctr">
              <a:defRPr/>
            </a:lvl1pPr>
          </a:lstStyle>
          <a:p>
            <a:r>
              <a:rPr lang="da-DK"/>
              <a:t>Klik på ikonet for at tilføje et billede</a:t>
            </a:r>
          </a:p>
        </p:txBody>
      </p:sp>
      <p:sp>
        <p:nvSpPr>
          <p:cNvPr id="5" name="Title 1">
            <a:extLst>
              <a:ext uri="{FF2B5EF4-FFF2-40B4-BE49-F238E27FC236}">
                <a16:creationId xmlns:a16="http://schemas.microsoft.com/office/drawing/2014/main" id="{5B850F82-B942-1F34-C66A-024FE28DC615}"/>
              </a:ext>
            </a:extLst>
          </p:cNvPr>
          <p:cNvSpPr>
            <a:spLocks noGrp="1"/>
          </p:cNvSpPr>
          <p:nvPr>
            <p:ph type="ctrTitle" hasCustomPrompt="1"/>
          </p:nvPr>
        </p:nvSpPr>
        <p:spPr>
          <a:xfrm>
            <a:off x="431800" y="3429000"/>
            <a:ext cx="6607175" cy="2039295"/>
          </a:xfrm>
        </p:spPr>
        <p:txBody>
          <a:bodyPr anchor="b" anchorCtr="0">
            <a:noAutofit/>
          </a:bodyPr>
          <a:lstStyle>
            <a:lvl1pPr algn="l">
              <a:lnSpc>
                <a:spcPct val="100000"/>
              </a:lnSpc>
              <a:defRPr sz="4800">
                <a:solidFill>
                  <a:schemeClr val="tx1"/>
                </a:solidFill>
              </a:defRPr>
            </a:lvl1pPr>
          </a:lstStyle>
          <a:p>
            <a:r>
              <a:rPr lang="en-GB" err="1"/>
              <a:t>Overskrift</a:t>
            </a:r>
            <a:br>
              <a:rPr lang="en-GB"/>
            </a:br>
            <a:r>
              <a:rPr lang="en-GB"/>
              <a:t>max 2 </a:t>
            </a:r>
            <a:r>
              <a:rPr lang="en-GB" err="1"/>
              <a:t>linjer</a:t>
            </a:r>
            <a:endParaRPr lang="en-US"/>
          </a:p>
        </p:txBody>
      </p:sp>
      <p:sp>
        <p:nvSpPr>
          <p:cNvPr id="6" name="Subtitle 2">
            <a:extLst>
              <a:ext uri="{FF2B5EF4-FFF2-40B4-BE49-F238E27FC236}">
                <a16:creationId xmlns:a16="http://schemas.microsoft.com/office/drawing/2014/main" id="{047B5869-CEC3-DC3E-E283-B2098414FB70}"/>
              </a:ext>
            </a:extLst>
          </p:cNvPr>
          <p:cNvSpPr>
            <a:spLocks noGrp="1"/>
          </p:cNvSpPr>
          <p:nvPr>
            <p:ph type="subTitle" idx="1" hasCustomPrompt="1"/>
          </p:nvPr>
        </p:nvSpPr>
        <p:spPr>
          <a:xfrm>
            <a:off x="431800" y="5468295"/>
            <a:ext cx="6607175" cy="394494"/>
          </a:xfrm>
        </p:spPr>
        <p:txBody>
          <a:bodyPr anchor="t" anchorCtr="0">
            <a:noAutofit/>
          </a:bodyPr>
          <a:lstStyle>
            <a:lvl1pPr marL="0" indent="0" algn="l">
              <a:lnSpc>
                <a:spcPts val="2200"/>
              </a:lnSpc>
              <a:buNone/>
              <a:defRPr sz="16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err="1"/>
              <a:t>Tekst</a:t>
            </a:r>
            <a:r>
              <a:rPr lang="en-GB"/>
              <a:t>/</a:t>
            </a:r>
            <a:r>
              <a:rPr lang="en-GB" err="1"/>
              <a:t>dato</a:t>
            </a:r>
            <a:endParaRPr lang="en-US"/>
          </a:p>
        </p:txBody>
      </p:sp>
      <p:sp>
        <p:nvSpPr>
          <p:cNvPr id="7" name="Slide Number Placeholder 5">
            <a:extLst>
              <a:ext uri="{FF2B5EF4-FFF2-40B4-BE49-F238E27FC236}">
                <a16:creationId xmlns:a16="http://schemas.microsoft.com/office/drawing/2014/main" id="{6E80F80C-A683-5ED6-A953-25D57110B0C6}"/>
              </a:ext>
            </a:extLst>
          </p:cNvPr>
          <p:cNvSpPr>
            <a:spLocks noGrp="1"/>
          </p:cNvSpPr>
          <p:nvPr>
            <p:ph type="sldNum" sz="quarter" idx="4"/>
          </p:nvPr>
        </p:nvSpPr>
        <p:spPr>
          <a:xfrm>
            <a:off x="10815637" y="6064613"/>
            <a:ext cx="942976" cy="360000"/>
          </a:xfrm>
          <a:prstGeom prst="rect">
            <a:avLst/>
          </a:prstGeom>
        </p:spPr>
        <p:txBody>
          <a:bodyPr vert="horz" lIns="0" tIns="0" rIns="0" bIns="0" rtlCol="0" anchor="b" anchorCtr="0"/>
          <a:lstStyle>
            <a:lvl1pPr algn="r">
              <a:defRPr sz="800" b="0" i="0">
                <a:solidFill>
                  <a:schemeClr val="bg1"/>
                </a:solidFill>
                <a:latin typeface="Eifont" pitchFamily="2" charset="77"/>
              </a:defRPr>
            </a:lvl1pPr>
          </a:lstStyle>
          <a:p>
            <a:r>
              <a:rPr lang="en-US"/>
              <a:t>S. </a:t>
            </a:r>
            <a:fld id="{E68BB47B-6AA6-7343-BE79-ECEFD83B2C88}" type="slidenum">
              <a:rPr lang="en-US" smtClean="0"/>
              <a:pPr/>
              <a:t>‹nr.›</a:t>
            </a:fld>
            <a:endParaRPr lang="en-US"/>
          </a:p>
        </p:txBody>
      </p:sp>
    </p:spTree>
    <p:extLst>
      <p:ext uri="{BB962C8B-B14F-4D97-AF65-F5344CB8AC3E}">
        <p14:creationId xmlns:p14="http://schemas.microsoft.com/office/powerpoint/2010/main" val="371791198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Agenda 1">
    <p:bg>
      <p:bgPr>
        <a:solidFill>
          <a:schemeClr val="accent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2BB577-8FC0-7007-3E91-CF45B9B7A497}"/>
              </a:ext>
            </a:extLst>
          </p:cNvPr>
          <p:cNvSpPr>
            <a:spLocks noGrp="1"/>
          </p:cNvSpPr>
          <p:nvPr>
            <p:ph type="title" hasCustomPrompt="1"/>
          </p:nvPr>
        </p:nvSpPr>
        <p:spPr/>
        <p:txBody>
          <a:bodyPr/>
          <a:lstStyle>
            <a:lvl1pPr>
              <a:defRPr>
                <a:solidFill>
                  <a:schemeClr val="bg1"/>
                </a:solidFill>
              </a:defRPr>
            </a:lvl1pPr>
          </a:lstStyle>
          <a:p>
            <a:r>
              <a:rPr lang="en-GB"/>
              <a:t>Agenda (</a:t>
            </a:r>
            <a:r>
              <a:rPr lang="en-GB" err="1"/>
              <a:t>Klik</a:t>
            </a:r>
            <a:r>
              <a:rPr lang="en-GB"/>
              <a:t> for at </a:t>
            </a:r>
            <a:r>
              <a:rPr lang="en-GB" err="1"/>
              <a:t>ændre</a:t>
            </a:r>
            <a:r>
              <a:rPr lang="en-GB"/>
              <a:t> </a:t>
            </a:r>
            <a:r>
              <a:rPr lang="en-GB" err="1"/>
              <a:t>overskrift</a:t>
            </a:r>
            <a:r>
              <a:rPr lang="en-GB"/>
              <a:t>)</a:t>
            </a:r>
            <a:endParaRPr lang="en-US"/>
          </a:p>
        </p:txBody>
      </p:sp>
      <p:sp>
        <p:nvSpPr>
          <p:cNvPr id="8" name="Text Placeholder 7">
            <a:extLst>
              <a:ext uri="{FF2B5EF4-FFF2-40B4-BE49-F238E27FC236}">
                <a16:creationId xmlns:a16="http://schemas.microsoft.com/office/drawing/2014/main" id="{6EB4A4F2-5C90-5F6F-27AF-8ABB1D97AAD4}"/>
              </a:ext>
            </a:extLst>
          </p:cNvPr>
          <p:cNvSpPr>
            <a:spLocks noGrp="1"/>
          </p:cNvSpPr>
          <p:nvPr>
            <p:ph type="body" sz="quarter" idx="13" hasCustomPrompt="1"/>
          </p:nvPr>
        </p:nvSpPr>
        <p:spPr>
          <a:xfrm>
            <a:off x="431800" y="2671200"/>
            <a:ext cx="9439274" cy="3311525"/>
          </a:xfrm>
        </p:spPr>
        <p:txBody>
          <a:bodyPr>
            <a:noAutofit/>
          </a:bodyPr>
          <a:lstStyle>
            <a:lvl1pPr marL="540000" indent="-540000">
              <a:lnSpc>
                <a:spcPts val="3600"/>
              </a:lnSpc>
              <a:buFont typeface="+mj-lt"/>
              <a:buAutoNum type="arabicPlain"/>
              <a:tabLst/>
              <a:defRPr sz="2400">
                <a:solidFill>
                  <a:schemeClr val="bg1"/>
                </a:solidFill>
              </a:defRPr>
            </a:lvl1pPr>
            <a:lvl2pPr marL="540000" indent="-540000">
              <a:lnSpc>
                <a:spcPts val="3600"/>
              </a:lnSpc>
              <a:buFont typeface="+mj-lt"/>
              <a:buNone/>
              <a:tabLst/>
              <a:defRPr sz="2400">
                <a:solidFill>
                  <a:schemeClr val="bg1"/>
                </a:solidFill>
              </a:defRPr>
            </a:lvl2pPr>
            <a:lvl3pPr marL="9525" indent="0">
              <a:lnSpc>
                <a:spcPts val="3600"/>
              </a:lnSpc>
              <a:buFontTx/>
              <a:buNone/>
              <a:tabLst/>
              <a:defRPr sz="3200"/>
            </a:lvl3pPr>
            <a:lvl4pPr marL="9525" indent="0">
              <a:lnSpc>
                <a:spcPts val="3600"/>
              </a:lnSpc>
              <a:buFontTx/>
              <a:buNone/>
              <a:tabLst/>
              <a:defRPr sz="3200"/>
            </a:lvl4pPr>
            <a:lvl5pPr marL="9525" indent="0">
              <a:lnSpc>
                <a:spcPts val="3600"/>
              </a:lnSpc>
              <a:buFontTx/>
              <a:buNone/>
              <a:tabLst/>
              <a:defRPr sz="3200"/>
            </a:lvl5pPr>
          </a:lstStyle>
          <a:p>
            <a:pPr lvl="0"/>
            <a:r>
              <a:rPr lang="en-GB" err="1"/>
              <a:t>Tekst</a:t>
            </a:r>
            <a:endParaRPr lang="en-GB"/>
          </a:p>
          <a:p>
            <a:pPr marL="929413" marR="0" lvl="1" indent="-701675" algn="l" defTabSz="914400" rtl="0" eaLnBrk="1" fontAlgn="auto" latinLnBrk="0" hangingPunct="1">
              <a:lnSpc>
                <a:spcPts val="3600"/>
              </a:lnSpc>
              <a:spcBef>
                <a:spcPts val="1000"/>
              </a:spcBef>
              <a:spcAft>
                <a:spcPts val="0"/>
              </a:spcAft>
              <a:buClrTx/>
              <a:buSzTx/>
              <a:buFont typeface="+mj-lt"/>
              <a:buAutoNum type="arabicPlain"/>
              <a:tabLst/>
              <a:defRPr/>
            </a:pPr>
            <a:r>
              <a:rPr lang="en-GB" err="1"/>
              <a:t>Tekst</a:t>
            </a:r>
            <a:endParaRPr lang="en-GB"/>
          </a:p>
          <a:p>
            <a:pPr lvl="0"/>
            <a:r>
              <a:rPr lang="en-GB" err="1"/>
              <a:t>Tekst</a:t>
            </a:r>
            <a:endParaRPr lang="en-GB"/>
          </a:p>
        </p:txBody>
      </p:sp>
      <p:pic>
        <p:nvPicPr>
          <p:cNvPr id="7" name="Graphic 5">
            <a:extLst>
              <a:ext uri="{FF2B5EF4-FFF2-40B4-BE49-F238E27FC236}">
                <a16:creationId xmlns:a16="http://schemas.microsoft.com/office/drawing/2014/main" id="{21CD1B7E-FEC6-5D6C-92B2-ABE378767B87}"/>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1024213" y="432000"/>
            <a:ext cx="734400" cy="378216"/>
          </a:xfrm>
          <a:prstGeom prst="rect">
            <a:avLst/>
          </a:prstGeom>
        </p:spPr>
      </p:pic>
      <p:sp>
        <p:nvSpPr>
          <p:cNvPr id="5" name="Slide Number Placeholder 5">
            <a:extLst>
              <a:ext uri="{FF2B5EF4-FFF2-40B4-BE49-F238E27FC236}">
                <a16:creationId xmlns:a16="http://schemas.microsoft.com/office/drawing/2014/main" id="{52DFB315-87C8-8749-06F0-8885103AB37F}"/>
              </a:ext>
            </a:extLst>
          </p:cNvPr>
          <p:cNvSpPr>
            <a:spLocks noGrp="1"/>
          </p:cNvSpPr>
          <p:nvPr>
            <p:ph type="sldNum" sz="quarter" idx="4"/>
          </p:nvPr>
        </p:nvSpPr>
        <p:spPr>
          <a:xfrm>
            <a:off x="10815637" y="6064613"/>
            <a:ext cx="942976" cy="360000"/>
          </a:xfrm>
          <a:prstGeom prst="rect">
            <a:avLst/>
          </a:prstGeom>
        </p:spPr>
        <p:txBody>
          <a:bodyPr vert="horz" lIns="0" tIns="0" rIns="0" bIns="0" rtlCol="0" anchor="b" anchorCtr="0"/>
          <a:lstStyle>
            <a:lvl1pPr algn="r">
              <a:defRPr sz="800" b="0" i="0">
                <a:solidFill>
                  <a:schemeClr val="tx1"/>
                </a:solidFill>
                <a:latin typeface="Eifont" pitchFamily="2" charset="77"/>
              </a:defRPr>
            </a:lvl1pPr>
          </a:lstStyle>
          <a:p>
            <a:r>
              <a:rPr lang="en-US"/>
              <a:t>S. </a:t>
            </a:r>
            <a:fld id="{E68BB47B-6AA6-7343-BE79-ECEFD83B2C88}" type="slidenum">
              <a:rPr lang="en-US" smtClean="0"/>
              <a:pPr/>
              <a:t>‹nr.›</a:t>
            </a:fld>
            <a:endParaRPr lang="en-US"/>
          </a:p>
        </p:txBody>
      </p:sp>
    </p:spTree>
    <p:extLst>
      <p:ext uri="{BB962C8B-B14F-4D97-AF65-F5344CB8AC3E}">
        <p14:creationId xmlns:p14="http://schemas.microsoft.com/office/powerpoint/2010/main" val="1887528236"/>
      </p:ext>
    </p:extLst>
  </p:cSld>
  <p:clrMapOvr>
    <a:overrideClrMapping bg1="dk1" tx1="lt1" bg2="dk2" tx2="lt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Agenda 2">
    <p:bg>
      <p:bgPr>
        <a:solidFill>
          <a:schemeClr val="accent3"/>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2BB577-8FC0-7007-3E91-CF45B9B7A497}"/>
              </a:ext>
            </a:extLst>
          </p:cNvPr>
          <p:cNvSpPr>
            <a:spLocks noGrp="1"/>
          </p:cNvSpPr>
          <p:nvPr>
            <p:ph type="title" hasCustomPrompt="1"/>
          </p:nvPr>
        </p:nvSpPr>
        <p:spPr/>
        <p:txBody>
          <a:bodyPr/>
          <a:lstStyle>
            <a:lvl1pPr>
              <a:defRPr>
                <a:solidFill>
                  <a:schemeClr val="tx1"/>
                </a:solidFill>
              </a:defRPr>
            </a:lvl1pPr>
          </a:lstStyle>
          <a:p>
            <a:r>
              <a:rPr lang="en-GB"/>
              <a:t>Agenda (</a:t>
            </a:r>
            <a:r>
              <a:rPr lang="en-GB" err="1"/>
              <a:t>Klik</a:t>
            </a:r>
            <a:r>
              <a:rPr lang="en-GB"/>
              <a:t> for at </a:t>
            </a:r>
            <a:r>
              <a:rPr lang="en-GB" err="1"/>
              <a:t>ændre</a:t>
            </a:r>
            <a:r>
              <a:rPr lang="en-GB"/>
              <a:t> </a:t>
            </a:r>
            <a:r>
              <a:rPr lang="en-GB" err="1"/>
              <a:t>overskrift</a:t>
            </a:r>
            <a:r>
              <a:rPr lang="en-GB"/>
              <a:t>)</a:t>
            </a:r>
            <a:endParaRPr lang="en-US"/>
          </a:p>
        </p:txBody>
      </p:sp>
      <p:sp>
        <p:nvSpPr>
          <p:cNvPr id="8" name="Text Placeholder 7">
            <a:extLst>
              <a:ext uri="{FF2B5EF4-FFF2-40B4-BE49-F238E27FC236}">
                <a16:creationId xmlns:a16="http://schemas.microsoft.com/office/drawing/2014/main" id="{6EB4A4F2-5C90-5F6F-27AF-8ABB1D97AAD4}"/>
              </a:ext>
            </a:extLst>
          </p:cNvPr>
          <p:cNvSpPr>
            <a:spLocks noGrp="1"/>
          </p:cNvSpPr>
          <p:nvPr>
            <p:ph type="body" sz="quarter" idx="13" hasCustomPrompt="1"/>
          </p:nvPr>
        </p:nvSpPr>
        <p:spPr>
          <a:xfrm>
            <a:off x="431800" y="2160000"/>
            <a:ext cx="9439274" cy="3311525"/>
          </a:xfrm>
        </p:spPr>
        <p:txBody>
          <a:bodyPr>
            <a:noAutofit/>
          </a:bodyPr>
          <a:lstStyle>
            <a:lvl1pPr marL="540000" indent="-540000">
              <a:lnSpc>
                <a:spcPts val="3600"/>
              </a:lnSpc>
              <a:buClr>
                <a:srgbClr val="66F58A"/>
              </a:buClr>
              <a:buFont typeface="Arial" panose="020B0604020202020204" pitchFamily="34" charset="0"/>
              <a:buChar char="•"/>
              <a:tabLst/>
              <a:defRPr sz="2400">
                <a:solidFill>
                  <a:schemeClr val="tx1"/>
                </a:solidFill>
              </a:defRPr>
            </a:lvl1pPr>
            <a:lvl2pPr marL="938213" indent="-928688">
              <a:lnSpc>
                <a:spcPts val="3600"/>
              </a:lnSpc>
              <a:buFont typeface="+mj-lt"/>
              <a:buNone/>
              <a:tabLst/>
              <a:defRPr sz="3200"/>
            </a:lvl2pPr>
            <a:lvl3pPr marL="9525" indent="0">
              <a:lnSpc>
                <a:spcPts val="3600"/>
              </a:lnSpc>
              <a:buFontTx/>
              <a:buNone/>
              <a:tabLst/>
              <a:defRPr sz="3200"/>
            </a:lvl3pPr>
            <a:lvl4pPr marL="9525" indent="0">
              <a:lnSpc>
                <a:spcPts val="3600"/>
              </a:lnSpc>
              <a:buFontTx/>
              <a:buNone/>
              <a:tabLst/>
              <a:defRPr sz="3200"/>
            </a:lvl4pPr>
            <a:lvl5pPr marL="9525" indent="0">
              <a:lnSpc>
                <a:spcPts val="3600"/>
              </a:lnSpc>
              <a:buFontTx/>
              <a:buNone/>
              <a:tabLst/>
              <a:defRPr sz="3200"/>
            </a:lvl5pPr>
          </a:lstStyle>
          <a:p>
            <a:pPr lvl="0"/>
            <a:r>
              <a:rPr lang="en-GB" err="1"/>
              <a:t>Tekst</a:t>
            </a:r>
            <a:endParaRPr lang="en-GB"/>
          </a:p>
          <a:p>
            <a:pPr lvl="0"/>
            <a:endParaRPr lang="en-GB"/>
          </a:p>
        </p:txBody>
      </p:sp>
      <p:pic>
        <p:nvPicPr>
          <p:cNvPr id="7" name="Graphic 5">
            <a:extLst>
              <a:ext uri="{FF2B5EF4-FFF2-40B4-BE49-F238E27FC236}">
                <a16:creationId xmlns:a16="http://schemas.microsoft.com/office/drawing/2014/main" id="{21CD1B7E-FEC6-5D6C-92B2-ABE378767B87}"/>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1024213" y="432000"/>
            <a:ext cx="734400" cy="378216"/>
          </a:xfrm>
          <a:prstGeom prst="rect">
            <a:avLst/>
          </a:prstGeom>
        </p:spPr>
      </p:pic>
      <p:sp>
        <p:nvSpPr>
          <p:cNvPr id="3" name="Slide Number Placeholder 5">
            <a:extLst>
              <a:ext uri="{FF2B5EF4-FFF2-40B4-BE49-F238E27FC236}">
                <a16:creationId xmlns:a16="http://schemas.microsoft.com/office/drawing/2014/main" id="{123C5046-4C6C-59AA-DBE8-D4C3A1E6259E}"/>
              </a:ext>
            </a:extLst>
          </p:cNvPr>
          <p:cNvSpPr>
            <a:spLocks noGrp="1"/>
          </p:cNvSpPr>
          <p:nvPr>
            <p:ph type="sldNum" sz="quarter" idx="4"/>
          </p:nvPr>
        </p:nvSpPr>
        <p:spPr>
          <a:xfrm>
            <a:off x="10815637" y="6064613"/>
            <a:ext cx="942976" cy="360000"/>
          </a:xfrm>
          <a:prstGeom prst="rect">
            <a:avLst/>
          </a:prstGeom>
        </p:spPr>
        <p:txBody>
          <a:bodyPr vert="horz" lIns="0" tIns="0" rIns="0" bIns="0" rtlCol="0" anchor="b" anchorCtr="0"/>
          <a:lstStyle>
            <a:lvl1pPr algn="r">
              <a:defRPr sz="800" b="0" i="0">
                <a:solidFill>
                  <a:schemeClr val="tx1"/>
                </a:solidFill>
                <a:latin typeface="Eifont" pitchFamily="2" charset="77"/>
              </a:defRPr>
            </a:lvl1pPr>
          </a:lstStyle>
          <a:p>
            <a:r>
              <a:rPr lang="en-US"/>
              <a:t>S. </a:t>
            </a:r>
            <a:fld id="{E68BB47B-6AA6-7343-BE79-ECEFD83B2C88}" type="slidenum">
              <a:rPr lang="en-US" smtClean="0"/>
              <a:pPr/>
              <a:t>‹nr.›</a:t>
            </a:fld>
            <a:endParaRPr lang="en-US"/>
          </a:p>
        </p:txBody>
      </p:sp>
      <p:pic>
        <p:nvPicPr>
          <p:cNvPr id="4" name="Graphic 5">
            <a:extLst>
              <a:ext uri="{FF2B5EF4-FFF2-40B4-BE49-F238E27FC236}">
                <a16:creationId xmlns:a16="http://schemas.microsoft.com/office/drawing/2014/main" id="{045AD00E-E35A-F028-4852-05834E8CB333}"/>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11024213" y="432000"/>
            <a:ext cx="734400" cy="378216"/>
          </a:xfrm>
          <a:prstGeom prst="rect">
            <a:avLst/>
          </a:prstGeom>
        </p:spPr>
      </p:pic>
    </p:spTree>
    <p:extLst>
      <p:ext uri="{BB962C8B-B14F-4D97-AF65-F5344CB8AC3E}">
        <p14:creationId xmlns:p14="http://schemas.microsoft.com/office/powerpoint/2010/main" val="1708871681"/>
      </p:ext>
    </p:extLst>
  </p:cSld>
  <p:clrMapOvr>
    <a:overrideClrMapping bg1="dk1" tx1="lt1" bg2="dk2" tx2="lt2" accent1="accent1" accent2="accent2" accent3="accent3" accent4="accent4" accent5="accent5" accent6="accent6" hlink="hlink" folHlink="folHlink"/>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Agenda 3 m. billede">
    <p:bg>
      <p:bgPr>
        <a:solidFill>
          <a:schemeClr val="bg1"/>
        </a:soli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A7ABF835-772F-939C-1426-D5F1F1B2FAD9}"/>
              </a:ext>
            </a:extLst>
          </p:cNvPr>
          <p:cNvSpPr/>
          <p:nvPr userDrawn="1"/>
        </p:nvSpPr>
        <p:spPr>
          <a:xfrm>
            <a:off x="0" y="0"/>
            <a:ext cx="121920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a:extLst>
              <a:ext uri="{FF2B5EF4-FFF2-40B4-BE49-F238E27FC236}">
                <a16:creationId xmlns:a16="http://schemas.microsoft.com/office/drawing/2014/main" id="{DB2BB577-8FC0-7007-3E91-CF45B9B7A497}"/>
              </a:ext>
            </a:extLst>
          </p:cNvPr>
          <p:cNvSpPr>
            <a:spLocks noGrp="1"/>
          </p:cNvSpPr>
          <p:nvPr>
            <p:ph type="title" hasCustomPrompt="1"/>
          </p:nvPr>
        </p:nvSpPr>
        <p:spPr>
          <a:xfrm>
            <a:off x="431799" y="1081617"/>
            <a:ext cx="5662613" cy="1080000"/>
          </a:xfrm>
        </p:spPr>
        <p:txBody>
          <a:bodyPr/>
          <a:lstStyle/>
          <a:p>
            <a:r>
              <a:rPr lang="en-GB"/>
              <a:t>Agenda</a:t>
            </a:r>
            <a:endParaRPr lang="en-US"/>
          </a:p>
        </p:txBody>
      </p:sp>
      <p:sp>
        <p:nvSpPr>
          <p:cNvPr id="6" name="Slide Number Placeholder 5">
            <a:extLst>
              <a:ext uri="{FF2B5EF4-FFF2-40B4-BE49-F238E27FC236}">
                <a16:creationId xmlns:a16="http://schemas.microsoft.com/office/drawing/2014/main" id="{D33FFB37-073B-7316-450C-DBB23F6FB0CC}"/>
              </a:ext>
            </a:extLst>
          </p:cNvPr>
          <p:cNvSpPr>
            <a:spLocks noGrp="1"/>
          </p:cNvSpPr>
          <p:nvPr>
            <p:ph type="sldNum" sz="quarter" idx="12"/>
          </p:nvPr>
        </p:nvSpPr>
        <p:spPr/>
        <p:txBody>
          <a:bodyPr/>
          <a:lstStyle/>
          <a:p>
            <a:r>
              <a:rPr lang="en-US"/>
              <a:t>Slide </a:t>
            </a:r>
            <a:fld id="{E68BB47B-6AA6-7343-BE79-ECEFD83B2C88}" type="slidenum">
              <a:rPr lang="en-US" smtClean="0"/>
              <a:t>‹nr.›</a:t>
            </a:fld>
            <a:endParaRPr lang="en-US"/>
          </a:p>
        </p:txBody>
      </p:sp>
      <p:sp>
        <p:nvSpPr>
          <p:cNvPr id="9" name="Text Placeholder 8">
            <a:extLst>
              <a:ext uri="{FF2B5EF4-FFF2-40B4-BE49-F238E27FC236}">
                <a16:creationId xmlns:a16="http://schemas.microsoft.com/office/drawing/2014/main" id="{C38A289E-2503-F16E-1543-F2B882B0A150}"/>
              </a:ext>
            </a:extLst>
          </p:cNvPr>
          <p:cNvSpPr>
            <a:spLocks noGrp="1"/>
          </p:cNvSpPr>
          <p:nvPr>
            <p:ph type="body" sz="quarter" idx="14" hasCustomPrompt="1"/>
          </p:nvPr>
        </p:nvSpPr>
        <p:spPr>
          <a:xfrm>
            <a:off x="431799" y="2160000"/>
            <a:ext cx="5664201" cy="3311525"/>
          </a:xfrm>
        </p:spPr>
        <p:txBody>
          <a:bodyPr>
            <a:noAutofit/>
          </a:bodyPr>
          <a:lstStyle>
            <a:lvl1pPr marL="466725" indent="-457200">
              <a:lnSpc>
                <a:spcPct val="150000"/>
              </a:lnSpc>
              <a:buFontTx/>
              <a:buAutoNum type="arabicPlain"/>
              <a:tabLst/>
              <a:defRPr sz="2400"/>
            </a:lvl1pPr>
            <a:lvl2pPr marL="9525" indent="0">
              <a:buFontTx/>
              <a:buNone/>
              <a:tabLst/>
              <a:defRPr sz="2400"/>
            </a:lvl2pPr>
            <a:lvl3pPr marL="9525" indent="0">
              <a:buFontTx/>
              <a:buNone/>
              <a:tabLst/>
              <a:defRPr sz="2400"/>
            </a:lvl3pPr>
            <a:lvl4pPr marL="9525" indent="0">
              <a:buFontTx/>
              <a:buNone/>
              <a:tabLst/>
              <a:defRPr sz="2400"/>
            </a:lvl4pPr>
            <a:lvl5pPr marL="9525" indent="0">
              <a:buFontTx/>
              <a:buNone/>
              <a:tabLst/>
              <a:defRPr sz="2400"/>
            </a:lvl5pPr>
          </a:lstStyle>
          <a:p>
            <a:pPr lvl="0"/>
            <a:r>
              <a:rPr lang="en-GB" err="1"/>
              <a:t>Tekst</a:t>
            </a:r>
            <a:endParaRPr lang="en-GB"/>
          </a:p>
          <a:p>
            <a:pPr lvl="0"/>
            <a:r>
              <a:rPr lang="en-GB" err="1"/>
              <a:t>Tekst</a:t>
            </a:r>
            <a:endParaRPr lang="en-GB"/>
          </a:p>
          <a:p>
            <a:pPr lvl="0"/>
            <a:r>
              <a:rPr lang="en-GB" err="1"/>
              <a:t>Tekst</a:t>
            </a:r>
            <a:endParaRPr lang="en-US"/>
          </a:p>
        </p:txBody>
      </p:sp>
      <p:sp>
        <p:nvSpPr>
          <p:cNvPr id="8" name="Picture Placeholder 7">
            <a:extLst>
              <a:ext uri="{FF2B5EF4-FFF2-40B4-BE49-F238E27FC236}">
                <a16:creationId xmlns:a16="http://schemas.microsoft.com/office/drawing/2014/main" id="{AE9AAB7B-B47E-C2C9-EFCF-2553C7E9A2CF}"/>
              </a:ext>
            </a:extLst>
          </p:cNvPr>
          <p:cNvSpPr>
            <a:spLocks noGrp="1"/>
          </p:cNvSpPr>
          <p:nvPr>
            <p:ph type="pic" sz="quarter" idx="13" hasCustomPrompt="1"/>
          </p:nvPr>
        </p:nvSpPr>
        <p:spPr>
          <a:xfrm>
            <a:off x="6938889" y="-3311"/>
            <a:ext cx="5253110" cy="6861310"/>
          </a:xfrm>
          <a:custGeom>
            <a:avLst/>
            <a:gdLst>
              <a:gd name="connsiteX0" fmla="*/ 0 w 5382408"/>
              <a:gd name="connsiteY0" fmla="*/ 0 h 6858000"/>
              <a:gd name="connsiteX1" fmla="*/ 5382408 w 5382408"/>
              <a:gd name="connsiteY1" fmla="*/ 0 h 6858000"/>
              <a:gd name="connsiteX2" fmla="*/ 5382408 w 5382408"/>
              <a:gd name="connsiteY2" fmla="*/ 0 h 6858000"/>
              <a:gd name="connsiteX3" fmla="*/ 5382408 w 5382408"/>
              <a:gd name="connsiteY3" fmla="*/ 6858000 h 6858000"/>
              <a:gd name="connsiteX4" fmla="*/ 5382408 w 5382408"/>
              <a:gd name="connsiteY4" fmla="*/ 6858000 h 6858000"/>
              <a:gd name="connsiteX5" fmla="*/ 0 w 5382408"/>
              <a:gd name="connsiteY5" fmla="*/ 6858000 h 6858000"/>
              <a:gd name="connsiteX6" fmla="*/ 0 w 5382408"/>
              <a:gd name="connsiteY6" fmla="*/ 6858000 h 6858000"/>
              <a:gd name="connsiteX7" fmla="*/ 0 w 5382408"/>
              <a:gd name="connsiteY7" fmla="*/ 0 h 6858000"/>
              <a:gd name="connsiteX8" fmla="*/ 0 w 5382408"/>
              <a:gd name="connsiteY8" fmla="*/ 0 h 6858000"/>
              <a:gd name="connsiteX0" fmla="*/ 2065468 w 5382408"/>
              <a:gd name="connsiteY0" fmla="*/ 10758 h 6858000"/>
              <a:gd name="connsiteX1" fmla="*/ 5382408 w 5382408"/>
              <a:gd name="connsiteY1" fmla="*/ 0 h 6858000"/>
              <a:gd name="connsiteX2" fmla="*/ 5382408 w 5382408"/>
              <a:gd name="connsiteY2" fmla="*/ 0 h 6858000"/>
              <a:gd name="connsiteX3" fmla="*/ 5382408 w 5382408"/>
              <a:gd name="connsiteY3" fmla="*/ 6858000 h 6858000"/>
              <a:gd name="connsiteX4" fmla="*/ 5382408 w 5382408"/>
              <a:gd name="connsiteY4" fmla="*/ 6858000 h 6858000"/>
              <a:gd name="connsiteX5" fmla="*/ 0 w 5382408"/>
              <a:gd name="connsiteY5" fmla="*/ 6858000 h 6858000"/>
              <a:gd name="connsiteX6" fmla="*/ 0 w 5382408"/>
              <a:gd name="connsiteY6" fmla="*/ 6858000 h 6858000"/>
              <a:gd name="connsiteX7" fmla="*/ 0 w 5382408"/>
              <a:gd name="connsiteY7" fmla="*/ 0 h 6858000"/>
              <a:gd name="connsiteX8" fmla="*/ 2065468 w 5382408"/>
              <a:gd name="connsiteY8" fmla="*/ 10758 h 6858000"/>
              <a:gd name="connsiteX0" fmla="*/ 2065468 w 5382408"/>
              <a:gd name="connsiteY0" fmla="*/ 10758 h 6858000"/>
              <a:gd name="connsiteX1" fmla="*/ 5382408 w 5382408"/>
              <a:gd name="connsiteY1" fmla="*/ 0 h 6858000"/>
              <a:gd name="connsiteX2" fmla="*/ 5382408 w 5382408"/>
              <a:gd name="connsiteY2" fmla="*/ 0 h 6858000"/>
              <a:gd name="connsiteX3" fmla="*/ 5382408 w 5382408"/>
              <a:gd name="connsiteY3" fmla="*/ 6858000 h 6858000"/>
              <a:gd name="connsiteX4" fmla="*/ 5382408 w 5382408"/>
              <a:gd name="connsiteY4" fmla="*/ 6858000 h 6858000"/>
              <a:gd name="connsiteX5" fmla="*/ 0 w 5382408"/>
              <a:gd name="connsiteY5" fmla="*/ 6858000 h 6858000"/>
              <a:gd name="connsiteX6" fmla="*/ 0 w 5382408"/>
              <a:gd name="connsiteY6" fmla="*/ 6858000 h 6858000"/>
              <a:gd name="connsiteX7" fmla="*/ 129091 w 5382408"/>
              <a:gd name="connsiteY7" fmla="*/ 2162287 h 6858000"/>
              <a:gd name="connsiteX8" fmla="*/ 2065468 w 5382408"/>
              <a:gd name="connsiteY8" fmla="*/ 10758 h 6858000"/>
              <a:gd name="connsiteX0" fmla="*/ 2065468 w 5382408"/>
              <a:gd name="connsiteY0" fmla="*/ 10758 h 6858000"/>
              <a:gd name="connsiteX1" fmla="*/ 5382408 w 5382408"/>
              <a:gd name="connsiteY1" fmla="*/ 0 h 6858000"/>
              <a:gd name="connsiteX2" fmla="*/ 5382408 w 5382408"/>
              <a:gd name="connsiteY2" fmla="*/ 0 h 6858000"/>
              <a:gd name="connsiteX3" fmla="*/ 5382408 w 5382408"/>
              <a:gd name="connsiteY3" fmla="*/ 6858000 h 6858000"/>
              <a:gd name="connsiteX4" fmla="*/ 5382408 w 5382408"/>
              <a:gd name="connsiteY4" fmla="*/ 6858000 h 6858000"/>
              <a:gd name="connsiteX5" fmla="*/ 0 w 5382408"/>
              <a:gd name="connsiteY5" fmla="*/ 6858000 h 6858000"/>
              <a:gd name="connsiteX6" fmla="*/ 0 w 5382408"/>
              <a:gd name="connsiteY6" fmla="*/ 6858000 h 6858000"/>
              <a:gd name="connsiteX7" fmla="*/ 129091 w 5382408"/>
              <a:gd name="connsiteY7" fmla="*/ 2162287 h 6858000"/>
              <a:gd name="connsiteX8" fmla="*/ 2065468 w 5382408"/>
              <a:gd name="connsiteY8" fmla="*/ 10758 h 6858000"/>
              <a:gd name="connsiteX0" fmla="*/ 2065468 w 5382408"/>
              <a:gd name="connsiteY0" fmla="*/ 10758 h 6858000"/>
              <a:gd name="connsiteX1" fmla="*/ 5382408 w 5382408"/>
              <a:gd name="connsiteY1" fmla="*/ 0 h 6858000"/>
              <a:gd name="connsiteX2" fmla="*/ 5382408 w 5382408"/>
              <a:gd name="connsiteY2" fmla="*/ 0 h 6858000"/>
              <a:gd name="connsiteX3" fmla="*/ 5382408 w 5382408"/>
              <a:gd name="connsiteY3" fmla="*/ 6858000 h 6858000"/>
              <a:gd name="connsiteX4" fmla="*/ 5382408 w 5382408"/>
              <a:gd name="connsiteY4" fmla="*/ 6858000 h 6858000"/>
              <a:gd name="connsiteX5" fmla="*/ 0 w 5382408"/>
              <a:gd name="connsiteY5" fmla="*/ 6858000 h 6858000"/>
              <a:gd name="connsiteX6" fmla="*/ 1118795 w 5382408"/>
              <a:gd name="connsiteY6" fmla="*/ 6847243 h 6858000"/>
              <a:gd name="connsiteX7" fmla="*/ 129091 w 5382408"/>
              <a:gd name="connsiteY7" fmla="*/ 2162287 h 6858000"/>
              <a:gd name="connsiteX8" fmla="*/ 2065468 w 5382408"/>
              <a:gd name="connsiteY8" fmla="*/ 10758 h 6858000"/>
              <a:gd name="connsiteX0" fmla="*/ 2065468 w 5382408"/>
              <a:gd name="connsiteY0" fmla="*/ 10758 h 6858000"/>
              <a:gd name="connsiteX1" fmla="*/ 5382408 w 5382408"/>
              <a:gd name="connsiteY1" fmla="*/ 0 h 6858000"/>
              <a:gd name="connsiteX2" fmla="*/ 5382408 w 5382408"/>
              <a:gd name="connsiteY2" fmla="*/ 0 h 6858000"/>
              <a:gd name="connsiteX3" fmla="*/ 5382408 w 5382408"/>
              <a:gd name="connsiteY3" fmla="*/ 6858000 h 6858000"/>
              <a:gd name="connsiteX4" fmla="*/ 5382408 w 5382408"/>
              <a:gd name="connsiteY4" fmla="*/ 6858000 h 6858000"/>
              <a:gd name="connsiteX5" fmla="*/ 0 w 5382408"/>
              <a:gd name="connsiteY5" fmla="*/ 6858000 h 6858000"/>
              <a:gd name="connsiteX6" fmla="*/ 1118795 w 5382408"/>
              <a:gd name="connsiteY6" fmla="*/ 6847243 h 6858000"/>
              <a:gd name="connsiteX7" fmla="*/ 129091 w 5382408"/>
              <a:gd name="connsiteY7" fmla="*/ 2162287 h 6858000"/>
              <a:gd name="connsiteX8" fmla="*/ 2065468 w 5382408"/>
              <a:gd name="connsiteY8" fmla="*/ 10758 h 6858000"/>
              <a:gd name="connsiteX0" fmla="*/ 1946431 w 5263371"/>
              <a:gd name="connsiteY0" fmla="*/ 10758 h 6858000"/>
              <a:gd name="connsiteX1" fmla="*/ 5263371 w 5263371"/>
              <a:gd name="connsiteY1" fmla="*/ 0 h 6858000"/>
              <a:gd name="connsiteX2" fmla="*/ 5263371 w 5263371"/>
              <a:gd name="connsiteY2" fmla="*/ 0 h 6858000"/>
              <a:gd name="connsiteX3" fmla="*/ 5263371 w 5263371"/>
              <a:gd name="connsiteY3" fmla="*/ 6858000 h 6858000"/>
              <a:gd name="connsiteX4" fmla="*/ 5263371 w 5263371"/>
              <a:gd name="connsiteY4" fmla="*/ 6858000 h 6858000"/>
              <a:gd name="connsiteX5" fmla="*/ 2097038 w 5263371"/>
              <a:gd name="connsiteY5" fmla="*/ 6847242 h 6858000"/>
              <a:gd name="connsiteX6" fmla="*/ 999758 w 5263371"/>
              <a:gd name="connsiteY6" fmla="*/ 6847243 h 6858000"/>
              <a:gd name="connsiteX7" fmla="*/ 10054 w 5263371"/>
              <a:gd name="connsiteY7" fmla="*/ 2162287 h 6858000"/>
              <a:gd name="connsiteX8" fmla="*/ 1946431 w 5263371"/>
              <a:gd name="connsiteY8" fmla="*/ 10758 h 6858000"/>
              <a:gd name="connsiteX0" fmla="*/ 1946982 w 5263922"/>
              <a:gd name="connsiteY0" fmla="*/ 10758 h 6858000"/>
              <a:gd name="connsiteX1" fmla="*/ 5263922 w 5263922"/>
              <a:gd name="connsiteY1" fmla="*/ 0 h 6858000"/>
              <a:gd name="connsiteX2" fmla="*/ 5263922 w 5263922"/>
              <a:gd name="connsiteY2" fmla="*/ 0 h 6858000"/>
              <a:gd name="connsiteX3" fmla="*/ 5263922 w 5263922"/>
              <a:gd name="connsiteY3" fmla="*/ 6858000 h 6858000"/>
              <a:gd name="connsiteX4" fmla="*/ 5263922 w 5263922"/>
              <a:gd name="connsiteY4" fmla="*/ 6858000 h 6858000"/>
              <a:gd name="connsiteX5" fmla="*/ 2097589 w 5263922"/>
              <a:gd name="connsiteY5" fmla="*/ 6847242 h 6858000"/>
              <a:gd name="connsiteX6" fmla="*/ 978794 w 5263922"/>
              <a:gd name="connsiteY6" fmla="*/ 6858000 h 6858000"/>
              <a:gd name="connsiteX7" fmla="*/ 10605 w 5263922"/>
              <a:gd name="connsiteY7" fmla="*/ 2162287 h 6858000"/>
              <a:gd name="connsiteX8" fmla="*/ 1946982 w 5263922"/>
              <a:gd name="connsiteY8" fmla="*/ 10758 h 6858000"/>
              <a:gd name="connsiteX0" fmla="*/ 1946982 w 5263922"/>
              <a:gd name="connsiteY0" fmla="*/ 10758 h 6858000"/>
              <a:gd name="connsiteX1" fmla="*/ 5263922 w 5263922"/>
              <a:gd name="connsiteY1" fmla="*/ 0 h 6858000"/>
              <a:gd name="connsiteX2" fmla="*/ 5263922 w 5263922"/>
              <a:gd name="connsiteY2" fmla="*/ 0 h 6858000"/>
              <a:gd name="connsiteX3" fmla="*/ 5263922 w 5263922"/>
              <a:gd name="connsiteY3" fmla="*/ 6858000 h 6858000"/>
              <a:gd name="connsiteX4" fmla="*/ 5263922 w 5263922"/>
              <a:gd name="connsiteY4" fmla="*/ 6858000 h 6858000"/>
              <a:gd name="connsiteX5" fmla="*/ 978794 w 5263922"/>
              <a:gd name="connsiteY5" fmla="*/ 6858000 h 6858000"/>
              <a:gd name="connsiteX6" fmla="*/ 10605 w 5263922"/>
              <a:gd name="connsiteY6" fmla="*/ 2162287 h 6858000"/>
              <a:gd name="connsiteX7" fmla="*/ 1946982 w 5263922"/>
              <a:gd name="connsiteY7" fmla="*/ 10758 h 6858000"/>
              <a:gd name="connsiteX0" fmla="*/ 1936957 w 5253897"/>
              <a:gd name="connsiteY0" fmla="*/ 10758 h 6858000"/>
              <a:gd name="connsiteX1" fmla="*/ 5253897 w 5253897"/>
              <a:gd name="connsiteY1" fmla="*/ 0 h 6858000"/>
              <a:gd name="connsiteX2" fmla="*/ 5253897 w 5253897"/>
              <a:gd name="connsiteY2" fmla="*/ 0 h 6858000"/>
              <a:gd name="connsiteX3" fmla="*/ 5253897 w 5253897"/>
              <a:gd name="connsiteY3" fmla="*/ 6858000 h 6858000"/>
              <a:gd name="connsiteX4" fmla="*/ 5253897 w 5253897"/>
              <a:gd name="connsiteY4" fmla="*/ 6858000 h 6858000"/>
              <a:gd name="connsiteX5" fmla="*/ 968769 w 5253897"/>
              <a:gd name="connsiteY5" fmla="*/ 6858000 h 6858000"/>
              <a:gd name="connsiteX6" fmla="*/ 580 w 5253897"/>
              <a:gd name="connsiteY6" fmla="*/ 2162287 h 6858000"/>
              <a:gd name="connsiteX7" fmla="*/ 1936957 w 5253897"/>
              <a:gd name="connsiteY7" fmla="*/ 10758 h 6858000"/>
              <a:gd name="connsiteX0" fmla="*/ 1937335 w 5254275"/>
              <a:gd name="connsiteY0" fmla="*/ 10758 h 6858000"/>
              <a:gd name="connsiteX1" fmla="*/ 5254275 w 5254275"/>
              <a:gd name="connsiteY1" fmla="*/ 0 h 6858000"/>
              <a:gd name="connsiteX2" fmla="*/ 5254275 w 5254275"/>
              <a:gd name="connsiteY2" fmla="*/ 0 h 6858000"/>
              <a:gd name="connsiteX3" fmla="*/ 5254275 w 5254275"/>
              <a:gd name="connsiteY3" fmla="*/ 6858000 h 6858000"/>
              <a:gd name="connsiteX4" fmla="*/ 5254275 w 5254275"/>
              <a:gd name="connsiteY4" fmla="*/ 6858000 h 6858000"/>
              <a:gd name="connsiteX5" fmla="*/ 969147 w 5254275"/>
              <a:gd name="connsiteY5" fmla="*/ 6858000 h 6858000"/>
              <a:gd name="connsiteX6" fmla="*/ 958 w 5254275"/>
              <a:gd name="connsiteY6" fmla="*/ 2162287 h 6858000"/>
              <a:gd name="connsiteX7" fmla="*/ 1937335 w 5254275"/>
              <a:gd name="connsiteY7" fmla="*/ 10758 h 6858000"/>
              <a:gd name="connsiteX0" fmla="*/ 1937335 w 5254275"/>
              <a:gd name="connsiteY0" fmla="*/ 24344 h 6871586"/>
              <a:gd name="connsiteX1" fmla="*/ 5254275 w 5254275"/>
              <a:gd name="connsiteY1" fmla="*/ 13586 h 6871586"/>
              <a:gd name="connsiteX2" fmla="*/ 5254275 w 5254275"/>
              <a:gd name="connsiteY2" fmla="*/ 13586 h 6871586"/>
              <a:gd name="connsiteX3" fmla="*/ 5254275 w 5254275"/>
              <a:gd name="connsiteY3" fmla="*/ 6871586 h 6871586"/>
              <a:gd name="connsiteX4" fmla="*/ 5254275 w 5254275"/>
              <a:gd name="connsiteY4" fmla="*/ 6871586 h 6871586"/>
              <a:gd name="connsiteX5" fmla="*/ 969147 w 5254275"/>
              <a:gd name="connsiteY5" fmla="*/ 6871586 h 6871586"/>
              <a:gd name="connsiteX6" fmla="*/ 958 w 5254275"/>
              <a:gd name="connsiteY6" fmla="*/ 2175873 h 6871586"/>
              <a:gd name="connsiteX7" fmla="*/ 1937335 w 5254275"/>
              <a:gd name="connsiteY7" fmla="*/ 24344 h 6871586"/>
              <a:gd name="connsiteX0" fmla="*/ 1937122 w 5254062"/>
              <a:gd name="connsiteY0" fmla="*/ 10758 h 6858000"/>
              <a:gd name="connsiteX1" fmla="*/ 5254062 w 5254062"/>
              <a:gd name="connsiteY1" fmla="*/ 0 h 6858000"/>
              <a:gd name="connsiteX2" fmla="*/ 5254062 w 5254062"/>
              <a:gd name="connsiteY2" fmla="*/ 0 h 6858000"/>
              <a:gd name="connsiteX3" fmla="*/ 5254062 w 5254062"/>
              <a:gd name="connsiteY3" fmla="*/ 6858000 h 6858000"/>
              <a:gd name="connsiteX4" fmla="*/ 5254062 w 5254062"/>
              <a:gd name="connsiteY4" fmla="*/ 6858000 h 6858000"/>
              <a:gd name="connsiteX5" fmla="*/ 968934 w 5254062"/>
              <a:gd name="connsiteY5" fmla="*/ 6858000 h 6858000"/>
              <a:gd name="connsiteX6" fmla="*/ 745 w 5254062"/>
              <a:gd name="connsiteY6" fmla="*/ 2162287 h 6858000"/>
              <a:gd name="connsiteX7" fmla="*/ 1937122 w 5254062"/>
              <a:gd name="connsiteY7" fmla="*/ 10758 h 6858000"/>
              <a:gd name="connsiteX0" fmla="*/ 1936377 w 5253317"/>
              <a:gd name="connsiteY0" fmla="*/ 10758 h 6858000"/>
              <a:gd name="connsiteX1" fmla="*/ 5253317 w 5253317"/>
              <a:gd name="connsiteY1" fmla="*/ 0 h 6858000"/>
              <a:gd name="connsiteX2" fmla="*/ 5253317 w 5253317"/>
              <a:gd name="connsiteY2" fmla="*/ 0 h 6858000"/>
              <a:gd name="connsiteX3" fmla="*/ 5253317 w 5253317"/>
              <a:gd name="connsiteY3" fmla="*/ 6858000 h 6858000"/>
              <a:gd name="connsiteX4" fmla="*/ 5253317 w 5253317"/>
              <a:gd name="connsiteY4" fmla="*/ 6858000 h 6858000"/>
              <a:gd name="connsiteX5" fmla="*/ 968189 w 5253317"/>
              <a:gd name="connsiteY5" fmla="*/ 6858000 h 6858000"/>
              <a:gd name="connsiteX6" fmla="*/ 0 w 5253317"/>
              <a:gd name="connsiteY6" fmla="*/ 2162287 h 6858000"/>
              <a:gd name="connsiteX7" fmla="*/ 1936377 w 5253317"/>
              <a:gd name="connsiteY7" fmla="*/ 10758 h 6858000"/>
              <a:gd name="connsiteX0" fmla="*/ 1925620 w 5242560"/>
              <a:gd name="connsiteY0" fmla="*/ 170953 h 7018195"/>
              <a:gd name="connsiteX1" fmla="*/ 5242560 w 5242560"/>
              <a:gd name="connsiteY1" fmla="*/ 160195 h 7018195"/>
              <a:gd name="connsiteX2" fmla="*/ 5242560 w 5242560"/>
              <a:gd name="connsiteY2" fmla="*/ 160195 h 7018195"/>
              <a:gd name="connsiteX3" fmla="*/ 5242560 w 5242560"/>
              <a:gd name="connsiteY3" fmla="*/ 7018195 h 7018195"/>
              <a:gd name="connsiteX4" fmla="*/ 5242560 w 5242560"/>
              <a:gd name="connsiteY4" fmla="*/ 7018195 h 7018195"/>
              <a:gd name="connsiteX5" fmla="*/ 957432 w 5242560"/>
              <a:gd name="connsiteY5" fmla="*/ 7018195 h 7018195"/>
              <a:gd name="connsiteX6" fmla="*/ 0 w 5242560"/>
              <a:gd name="connsiteY6" fmla="*/ 2440816 h 7018195"/>
              <a:gd name="connsiteX7" fmla="*/ 1925620 w 5242560"/>
              <a:gd name="connsiteY7" fmla="*/ 170953 h 7018195"/>
              <a:gd name="connsiteX0" fmla="*/ 1925620 w 5242560"/>
              <a:gd name="connsiteY0" fmla="*/ 170953 h 7018195"/>
              <a:gd name="connsiteX1" fmla="*/ 5242560 w 5242560"/>
              <a:gd name="connsiteY1" fmla="*/ 160195 h 7018195"/>
              <a:gd name="connsiteX2" fmla="*/ 5242560 w 5242560"/>
              <a:gd name="connsiteY2" fmla="*/ 160195 h 7018195"/>
              <a:gd name="connsiteX3" fmla="*/ 5242560 w 5242560"/>
              <a:gd name="connsiteY3" fmla="*/ 7018195 h 7018195"/>
              <a:gd name="connsiteX4" fmla="*/ 5242560 w 5242560"/>
              <a:gd name="connsiteY4" fmla="*/ 7018195 h 7018195"/>
              <a:gd name="connsiteX5" fmla="*/ 957432 w 5242560"/>
              <a:gd name="connsiteY5" fmla="*/ 7018195 h 7018195"/>
              <a:gd name="connsiteX6" fmla="*/ 0 w 5242560"/>
              <a:gd name="connsiteY6" fmla="*/ 2440816 h 7018195"/>
              <a:gd name="connsiteX7" fmla="*/ 1925620 w 5242560"/>
              <a:gd name="connsiteY7" fmla="*/ 170953 h 7018195"/>
              <a:gd name="connsiteX0" fmla="*/ 1925620 w 5242560"/>
              <a:gd name="connsiteY0" fmla="*/ 10758 h 6858000"/>
              <a:gd name="connsiteX1" fmla="*/ 5242560 w 5242560"/>
              <a:gd name="connsiteY1" fmla="*/ 0 h 6858000"/>
              <a:gd name="connsiteX2" fmla="*/ 5242560 w 5242560"/>
              <a:gd name="connsiteY2" fmla="*/ 0 h 6858000"/>
              <a:gd name="connsiteX3" fmla="*/ 5242560 w 5242560"/>
              <a:gd name="connsiteY3" fmla="*/ 6858000 h 6858000"/>
              <a:gd name="connsiteX4" fmla="*/ 5242560 w 5242560"/>
              <a:gd name="connsiteY4" fmla="*/ 6858000 h 6858000"/>
              <a:gd name="connsiteX5" fmla="*/ 957432 w 5242560"/>
              <a:gd name="connsiteY5" fmla="*/ 6858000 h 6858000"/>
              <a:gd name="connsiteX6" fmla="*/ 0 w 5242560"/>
              <a:gd name="connsiteY6" fmla="*/ 2280621 h 6858000"/>
              <a:gd name="connsiteX7" fmla="*/ 1925620 w 5242560"/>
              <a:gd name="connsiteY7" fmla="*/ 10758 h 6858000"/>
              <a:gd name="connsiteX0" fmla="*/ 1925620 w 5242560"/>
              <a:gd name="connsiteY0" fmla="*/ 10758 h 6858000"/>
              <a:gd name="connsiteX1" fmla="*/ 5242560 w 5242560"/>
              <a:gd name="connsiteY1" fmla="*/ 0 h 6858000"/>
              <a:gd name="connsiteX2" fmla="*/ 5242560 w 5242560"/>
              <a:gd name="connsiteY2" fmla="*/ 0 h 6858000"/>
              <a:gd name="connsiteX3" fmla="*/ 5242560 w 5242560"/>
              <a:gd name="connsiteY3" fmla="*/ 6858000 h 6858000"/>
              <a:gd name="connsiteX4" fmla="*/ 5242560 w 5242560"/>
              <a:gd name="connsiteY4" fmla="*/ 6858000 h 6858000"/>
              <a:gd name="connsiteX5" fmla="*/ 957432 w 5242560"/>
              <a:gd name="connsiteY5" fmla="*/ 6858000 h 6858000"/>
              <a:gd name="connsiteX6" fmla="*/ 0 w 5242560"/>
              <a:gd name="connsiteY6" fmla="*/ 2280621 h 6858000"/>
              <a:gd name="connsiteX7" fmla="*/ 1925620 w 5242560"/>
              <a:gd name="connsiteY7" fmla="*/ 10758 h 6858000"/>
              <a:gd name="connsiteX0" fmla="*/ 1925836 w 5242776"/>
              <a:gd name="connsiteY0" fmla="*/ 10758 h 6858000"/>
              <a:gd name="connsiteX1" fmla="*/ 5242776 w 5242776"/>
              <a:gd name="connsiteY1" fmla="*/ 0 h 6858000"/>
              <a:gd name="connsiteX2" fmla="*/ 5242776 w 5242776"/>
              <a:gd name="connsiteY2" fmla="*/ 0 h 6858000"/>
              <a:gd name="connsiteX3" fmla="*/ 5242776 w 5242776"/>
              <a:gd name="connsiteY3" fmla="*/ 6858000 h 6858000"/>
              <a:gd name="connsiteX4" fmla="*/ 5242776 w 5242776"/>
              <a:gd name="connsiteY4" fmla="*/ 6858000 h 6858000"/>
              <a:gd name="connsiteX5" fmla="*/ 957648 w 5242776"/>
              <a:gd name="connsiteY5" fmla="*/ 6858000 h 6858000"/>
              <a:gd name="connsiteX6" fmla="*/ 216 w 5242776"/>
              <a:gd name="connsiteY6" fmla="*/ 2280621 h 6858000"/>
              <a:gd name="connsiteX7" fmla="*/ 1925836 w 5242776"/>
              <a:gd name="connsiteY7" fmla="*/ 10758 h 6858000"/>
              <a:gd name="connsiteX0" fmla="*/ 1925830 w 5242770"/>
              <a:gd name="connsiteY0" fmla="*/ 10758 h 6858000"/>
              <a:gd name="connsiteX1" fmla="*/ 5242770 w 5242770"/>
              <a:gd name="connsiteY1" fmla="*/ 0 h 6858000"/>
              <a:gd name="connsiteX2" fmla="*/ 5242770 w 5242770"/>
              <a:gd name="connsiteY2" fmla="*/ 0 h 6858000"/>
              <a:gd name="connsiteX3" fmla="*/ 5242770 w 5242770"/>
              <a:gd name="connsiteY3" fmla="*/ 6858000 h 6858000"/>
              <a:gd name="connsiteX4" fmla="*/ 5242770 w 5242770"/>
              <a:gd name="connsiteY4" fmla="*/ 6858000 h 6858000"/>
              <a:gd name="connsiteX5" fmla="*/ 957642 w 5242770"/>
              <a:gd name="connsiteY5" fmla="*/ 6858000 h 6858000"/>
              <a:gd name="connsiteX6" fmla="*/ 210 w 5242770"/>
              <a:gd name="connsiteY6" fmla="*/ 2280621 h 6858000"/>
              <a:gd name="connsiteX7" fmla="*/ 1925830 w 5242770"/>
              <a:gd name="connsiteY7" fmla="*/ 10758 h 6858000"/>
              <a:gd name="connsiteX0" fmla="*/ 1925830 w 5242770"/>
              <a:gd name="connsiteY0" fmla="*/ 177326 h 7024568"/>
              <a:gd name="connsiteX1" fmla="*/ 5242770 w 5242770"/>
              <a:gd name="connsiteY1" fmla="*/ 166568 h 7024568"/>
              <a:gd name="connsiteX2" fmla="*/ 5242770 w 5242770"/>
              <a:gd name="connsiteY2" fmla="*/ 166568 h 7024568"/>
              <a:gd name="connsiteX3" fmla="*/ 5242770 w 5242770"/>
              <a:gd name="connsiteY3" fmla="*/ 7024568 h 7024568"/>
              <a:gd name="connsiteX4" fmla="*/ 5242770 w 5242770"/>
              <a:gd name="connsiteY4" fmla="*/ 7024568 h 7024568"/>
              <a:gd name="connsiteX5" fmla="*/ 957642 w 5242770"/>
              <a:gd name="connsiteY5" fmla="*/ 7024568 h 7024568"/>
              <a:gd name="connsiteX6" fmla="*/ 210 w 5242770"/>
              <a:gd name="connsiteY6" fmla="*/ 2533250 h 7024568"/>
              <a:gd name="connsiteX7" fmla="*/ 1925830 w 5242770"/>
              <a:gd name="connsiteY7" fmla="*/ 177326 h 7024568"/>
              <a:gd name="connsiteX0" fmla="*/ 1915073 w 5232013"/>
              <a:gd name="connsiteY0" fmla="*/ 182107 h 7029349"/>
              <a:gd name="connsiteX1" fmla="*/ 5232013 w 5232013"/>
              <a:gd name="connsiteY1" fmla="*/ 171349 h 7029349"/>
              <a:gd name="connsiteX2" fmla="*/ 5232013 w 5232013"/>
              <a:gd name="connsiteY2" fmla="*/ 171349 h 7029349"/>
              <a:gd name="connsiteX3" fmla="*/ 5232013 w 5232013"/>
              <a:gd name="connsiteY3" fmla="*/ 7029349 h 7029349"/>
              <a:gd name="connsiteX4" fmla="*/ 5232013 w 5232013"/>
              <a:gd name="connsiteY4" fmla="*/ 7029349 h 7029349"/>
              <a:gd name="connsiteX5" fmla="*/ 946885 w 5232013"/>
              <a:gd name="connsiteY5" fmla="*/ 7029349 h 7029349"/>
              <a:gd name="connsiteX6" fmla="*/ 211 w 5232013"/>
              <a:gd name="connsiteY6" fmla="*/ 2602577 h 7029349"/>
              <a:gd name="connsiteX7" fmla="*/ 1915073 w 5232013"/>
              <a:gd name="connsiteY7" fmla="*/ 182107 h 7029349"/>
              <a:gd name="connsiteX0" fmla="*/ 1915073 w 5232013"/>
              <a:gd name="connsiteY0" fmla="*/ 15160 h 6862402"/>
              <a:gd name="connsiteX1" fmla="*/ 5232013 w 5232013"/>
              <a:gd name="connsiteY1" fmla="*/ 4402 h 6862402"/>
              <a:gd name="connsiteX2" fmla="*/ 5232013 w 5232013"/>
              <a:gd name="connsiteY2" fmla="*/ 4402 h 6862402"/>
              <a:gd name="connsiteX3" fmla="*/ 5232013 w 5232013"/>
              <a:gd name="connsiteY3" fmla="*/ 6862402 h 6862402"/>
              <a:gd name="connsiteX4" fmla="*/ 5232013 w 5232013"/>
              <a:gd name="connsiteY4" fmla="*/ 6862402 h 6862402"/>
              <a:gd name="connsiteX5" fmla="*/ 946885 w 5232013"/>
              <a:gd name="connsiteY5" fmla="*/ 6862402 h 6862402"/>
              <a:gd name="connsiteX6" fmla="*/ 211 w 5232013"/>
              <a:gd name="connsiteY6" fmla="*/ 2435630 h 6862402"/>
              <a:gd name="connsiteX7" fmla="*/ 1915073 w 5232013"/>
              <a:gd name="connsiteY7" fmla="*/ 15160 h 6862402"/>
              <a:gd name="connsiteX0" fmla="*/ 1915073 w 5232013"/>
              <a:gd name="connsiteY0" fmla="*/ 10758 h 6858000"/>
              <a:gd name="connsiteX1" fmla="*/ 5232013 w 5232013"/>
              <a:gd name="connsiteY1" fmla="*/ 0 h 6858000"/>
              <a:gd name="connsiteX2" fmla="*/ 5232013 w 5232013"/>
              <a:gd name="connsiteY2" fmla="*/ 0 h 6858000"/>
              <a:gd name="connsiteX3" fmla="*/ 5232013 w 5232013"/>
              <a:gd name="connsiteY3" fmla="*/ 6858000 h 6858000"/>
              <a:gd name="connsiteX4" fmla="*/ 5232013 w 5232013"/>
              <a:gd name="connsiteY4" fmla="*/ 6858000 h 6858000"/>
              <a:gd name="connsiteX5" fmla="*/ 946885 w 5232013"/>
              <a:gd name="connsiteY5" fmla="*/ 6858000 h 6858000"/>
              <a:gd name="connsiteX6" fmla="*/ 211 w 5232013"/>
              <a:gd name="connsiteY6" fmla="*/ 2431228 h 6858000"/>
              <a:gd name="connsiteX7" fmla="*/ 1915073 w 5232013"/>
              <a:gd name="connsiteY7" fmla="*/ 10758 h 6858000"/>
              <a:gd name="connsiteX0" fmla="*/ 1925288 w 5242228"/>
              <a:gd name="connsiteY0" fmla="*/ 0 h 6861310"/>
              <a:gd name="connsiteX1" fmla="*/ 5242228 w 5242228"/>
              <a:gd name="connsiteY1" fmla="*/ 3310 h 6861310"/>
              <a:gd name="connsiteX2" fmla="*/ 5242228 w 5242228"/>
              <a:gd name="connsiteY2" fmla="*/ 3310 h 6861310"/>
              <a:gd name="connsiteX3" fmla="*/ 5242228 w 5242228"/>
              <a:gd name="connsiteY3" fmla="*/ 6861310 h 6861310"/>
              <a:gd name="connsiteX4" fmla="*/ 5242228 w 5242228"/>
              <a:gd name="connsiteY4" fmla="*/ 6861310 h 6861310"/>
              <a:gd name="connsiteX5" fmla="*/ 957100 w 5242228"/>
              <a:gd name="connsiteY5" fmla="*/ 6861310 h 6861310"/>
              <a:gd name="connsiteX6" fmla="*/ 10426 w 5242228"/>
              <a:gd name="connsiteY6" fmla="*/ 2434538 h 6861310"/>
              <a:gd name="connsiteX7" fmla="*/ 1925288 w 5242228"/>
              <a:gd name="connsiteY7" fmla="*/ 0 h 6861310"/>
              <a:gd name="connsiteX0" fmla="*/ 2047375 w 5244740"/>
              <a:gd name="connsiteY0" fmla="*/ 0 h 6868344"/>
              <a:gd name="connsiteX1" fmla="*/ 5244740 w 5244740"/>
              <a:gd name="connsiteY1" fmla="*/ 10344 h 6868344"/>
              <a:gd name="connsiteX2" fmla="*/ 5244740 w 5244740"/>
              <a:gd name="connsiteY2" fmla="*/ 10344 h 6868344"/>
              <a:gd name="connsiteX3" fmla="*/ 5244740 w 5244740"/>
              <a:gd name="connsiteY3" fmla="*/ 6868344 h 6868344"/>
              <a:gd name="connsiteX4" fmla="*/ 5244740 w 5244740"/>
              <a:gd name="connsiteY4" fmla="*/ 6868344 h 6868344"/>
              <a:gd name="connsiteX5" fmla="*/ 959612 w 5244740"/>
              <a:gd name="connsiteY5" fmla="*/ 6868344 h 6868344"/>
              <a:gd name="connsiteX6" fmla="*/ 12938 w 5244740"/>
              <a:gd name="connsiteY6" fmla="*/ 2441572 h 6868344"/>
              <a:gd name="connsiteX7" fmla="*/ 2047375 w 5244740"/>
              <a:gd name="connsiteY7" fmla="*/ 0 h 6868344"/>
              <a:gd name="connsiteX0" fmla="*/ 2047375 w 5244740"/>
              <a:gd name="connsiteY0" fmla="*/ 0 h 6868344"/>
              <a:gd name="connsiteX1" fmla="*/ 5244740 w 5244740"/>
              <a:gd name="connsiteY1" fmla="*/ 10344 h 6868344"/>
              <a:gd name="connsiteX2" fmla="*/ 5244740 w 5244740"/>
              <a:gd name="connsiteY2" fmla="*/ 10344 h 6868344"/>
              <a:gd name="connsiteX3" fmla="*/ 5244740 w 5244740"/>
              <a:gd name="connsiteY3" fmla="*/ 6868344 h 6868344"/>
              <a:gd name="connsiteX4" fmla="*/ 5244740 w 5244740"/>
              <a:gd name="connsiteY4" fmla="*/ 6868344 h 6868344"/>
              <a:gd name="connsiteX5" fmla="*/ 959612 w 5244740"/>
              <a:gd name="connsiteY5" fmla="*/ 6868344 h 6868344"/>
              <a:gd name="connsiteX6" fmla="*/ 12938 w 5244740"/>
              <a:gd name="connsiteY6" fmla="*/ 2441572 h 6868344"/>
              <a:gd name="connsiteX7" fmla="*/ 2047375 w 5244740"/>
              <a:gd name="connsiteY7" fmla="*/ 0 h 6868344"/>
              <a:gd name="connsiteX0" fmla="*/ 2034451 w 5231816"/>
              <a:gd name="connsiteY0" fmla="*/ 0 h 6868344"/>
              <a:gd name="connsiteX1" fmla="*/ 5231816 w 5231816"/>
              <a:gd name="connsiteY1" fmla="*/ 10344 h 6868344"/>
              <a:gd name="connsiteX2" fmla="*/ 5231816 w 5231816"/>
              <a:gd name="connsiteY2" fmla="*/ 10344 h 6868344"/>
              <a:gd name="connsiteX3" fmla="*/ 5231816 w 5231816"/>
              <a:gd name="connsiteY3" fmla="*/ 6868344 h 6868344"/>
              <a:gd name="connsiteX4" fmla="*/ 5231816 w 5231816"/>
              <a:gd name="connsiteY4" fmla="*/ 6868344 h 6868344"/>
              <a:gd name="connsiteX5" fmla="*/ 946688 w 5231816"/>
              <a:gd name="connsiteY5" fmla="*/ 6868344 h 6868344"/>
              <a:gd name="connsiteX6" fmla="*/ 14 w 5231816"/>
              <a:gd name="connsiteY6" fmla="*/ 2441572 h 6868344"/>
              <a:gd name="connsiteX7" fmla="*/ 2034451 w 5231816"/>
              <a:gd name="connsiteY7" fmla="*/ 0 h 6868344"/>
              <a:gd name="connsiteX0" fmla="*/ 2034451 w 5231816"/>
              <a:gd name="connsiteY0" fmla="*/ 31 h 6868375"/>
              <a:gd name="connsiteX1" fmla="*/ 5231816 w 5231816"/>
              <a:gd name="connsiteY1" fmla="*/ 10375 h 6868375"/>
              <a:gd name="connsiteX2" fmla="*/ 5231816 w 5231816"/>
              <a:gd name="connsiteY2" fmla="*/ 10375 h 6868375"/>
              <a:gd name="connsiteX3" fmla="*/ 5231816 w 5231816"/>
              <a:gd name="connsiteY3" fmla="*/ 6868375 h 6868375"/>
              <a:gd name="connsiteX4" fmla="*/ 5231816 w 5231816"/>
              <a:gd name="connsiteY4" fmla="*/ 6868375 h 6868375"/>
              <a:gd name="connsiteX5" fmla="*/ 946688 w 5231816"/>
              <a:gd name="connsiteY5" fmla="*/ 6868375 h 6868375"/>
              <a:gd name="connsiteX6" fmla="*/ 14 w 5231816"/>
              <a:gd name="connsiteY6" fmla="*/ 2441603 h 6868375"/>
              <a:gd name="connsiteX7" fmla="*/ 2034451 w 5231816"/>
              <a:gd name="connsiteY7" fmla="*/ 31 h 6868375"/>
              <a:gd name="connsiteX0" fmla="*/ 2034451 w 5231816"/>
              <a:gd name="connsiteY0" fmla="*/ 165693 h 7034037"/>
              <a:gd name="connsiteX1" fmla="*/ 5231816 w 5231816"/>
              <a:gd name="connsiteY1" fmla="*/ 176037 h 7034037"/>
              <a:gd name="connsiteX2" fmla="*/ 5231816 w 5231816"/>
              <a:gd name="connsiteY2" fmla="*/ 176037 h 7034037"/>
              <a:gd name="connsiteX3" fmla="*/ 5231816 w 5231816"/>
              <a:gd name="connsiteY3" fmla="*/ 7034037 h 7034037"/>
              <a:gd name="connsiteX4" fmla="*/ 5231816 w 5231816"/>
              <a:gd name="connsiteY4" fmla="*/ 7034037 h 7034037"/>
              <a:gd name="connsiteX5" fmla="*/ 946688 w 5231816"/>
              <a:gd name="connsiteY5" fmla="*/ 7034037 h 7034037"/>
              <a:gd name="connsiteX6" fmla="*/ 14 w 5231816"/>
              <a:gd name="connsiteY6" fmla="*/ 2438453 h 7034037"/>
              <a:gd name="connsiteX7" fmla="*/ 2034451 w 5231816"/>
              <a:gd name="connsiteY7" fmla="*/ 165693 h 7034037"/>
              <a:gd name="connsiteX0" fmla="*/ 2047375 w 5244740"/>
              <a:gd name="connsiteY0" fmla="*/ 165693 h 7034037"/>
              <a:gd name="connsiteX1" fmla="*/ 5244740 w 5244740"/>
              <a:gd name="connsiteY1" fmla="*/ 176037 h 7034037"/>
              <a:gd name="connsiteX2" fmla="*/ 5244740 w 5244740"/>
              <a:gd name="connsiteY2" fmla="*/ 176037 h 7034037"/>
              <a:gd name="connsiteX3" fmla="*/ 5244740 w 5244740"/>
              <a:gd name="connsiteY3" fmla="*/ 7034037 h 7034037"/>
              <a:gd name="connsiteX4" fmla="*/ 5244740 w 5244740"/>
              <a:gd name="connsiteY4" fmla="*/ 7034037 h 7034037"/>
              <a:gd name="connsiteX5" fmla="*/ 959612 w 5244740"/>
              <a:gd name="connsiteY5" fmla="*/ 7034037 h 7034037"/>
              <a:gd name="connsiteX6" fmla="*/ 12938 w 5244740"/>
              <a:gd name="connsiteY6" fmla="*/ 2438453 h 7034037"/>
              <a:gd name="connsiteX7" fmla="*/ 2047375 w 5244740"/>
              <a:gd name="connsiteY7" fmla="*/ 165693 h 7034037"/>
              <a:gd name="connsiteX0" fmla="*/ 2047375 w 5244740"/>
              <a:gd name="connsiteY0" fmla="*/ 6 h 6868350"/>
              <a:gd name="connsiteX1" fmla="*/ 5244740 w 5244740"/>
              <a:gd name="connsiteY1" fmla="*/ 10350 h 6868350"/>
              <a:gd name="connsiteX2" fmla="*/ 5244740 w 5244740"/>
              <a:gd name="connsiteY2" fmla="*/ 10350 h 6868350"/>
              <a:gd name="connsiteX3" fmla="*/ 5244740 w 5244740"/>
              <a:gd name="connsiteY3" fmla="*/ 6868350 h 6868350"/>
              <a:gd name="connsiteX4" fmla="*/ 5244740 w 5244740"/>
              <a:gd name="connsiteY4" fmla="*/ 6868350 h 6868350"/>
              <a:gd name="connsiteX5" fmla="*/ 959612 w 5244740"/>
              <a:gd name="connsiteY5" fmla="*/ 6868350 h 6868350"/>
              <a:gd name="connsiteX6" fmla="*/ 12938 w 5244740"/>
              <a:gd name="connsiteY6" fmla="*/ 2272766 h 6868350"/>
              <a:gd name="connsiteX7" fmla="*/ 2047375 w 5244740"/>
              <a:gd name="connsiteY7" fmla="*/ 6 h 6868350"/>
              <a:gd name="connsiteX0" fmla="*/ 2034611 w 5231976"/>
              <a:gd name="connsiteY0" fmla="*/ 6 h 6868350"/>
              <a:gd name="connsiteX1" fmla="*/ 5231976 w 5231976"/>
              <a:gd name="connsiteY1" fmla="*/ 10350 h 6868350"/>
              <a:gd name="connsiteX2" fmla="*/ 5231976 w 5231976"/>
              <a:gd name="connsiteY2" fmla="*/ 10350 h 6868350"/>
              <a:gd name="connsiteX3" fmla="*/ 5231976 w 5231976"/>
              <a:gd name="connsiteY3" fmla="*/ 6868350 h 6868350"/>
              <a:gd name="connsiteX4" fmla="*/ 5231976 w 5231976"/>
              <a:gd name="connsiteY4" fmla="*/ 6868350 h 6868350"/>
              <a:gd name="connsiteX5" fmla="*/ 946848 w 5231976"/>
              <a:gd name="connsiteY5" fmla="*/ 6868350 h 6868350"/>
              <a:gd name="connsiteX6" fmla="*/ 174 w 5231976"/>
              <a:gd name="connsiteY6" fmla="*/ 2272766 h 6868350"/>
              <a:gd name="connsiteX7" fmla="*/ 2034611 w 5231976"/>
              <a:gd name="connsiteY7" fmla="*/ 6 h 6868350"/>
              <a:gd name="connsiteX0" fmla="*/ 2034612 w 5231977"/>
              <a:gd name="connsiteY0" fmla="*/ 6 h 6868350"/>
              <a:gd name="connsiteX1" fmla="*/ 5231977 w 5231977"/>
              <a:gd name="connsiteY1" fmla="*/ 10350 h 6868350"/>
              <a:gd name="connsiteX2" fmla="*/ 5231977 w 5231977"/>
              <a:gd name="connsiteY2" fmla="*/ 10350 h 6868350"/>
              <a:gd name="connsiteX3" fmla="*/ 5231977 w 5231977"/>
              <a:gd name="connsiteY3" fmla="*/ 6868350 h 6868350"/>
              <a:gd name="connsiteX4" fmla="*/ 5231977 w 5231977"/>
              <a:gd name="connsiteY4" fmla="*/ 6868350 h 6868350"/>
              <a:gd name="connsiteX5" fmla="*/ 946849 w 5231977"/>
              <a:gd name="connsiteY5" fmla="*/ 6868350 h 6868350"/>
              <a:gd name="connsiteX6" fmla="*/ 175 w 5231977"/>
              <a:gd name="connsiteY6" fmla="*/ 2272766 h 6868350"/>
              <a:gd name="connsiteX7" fmla="*/ 2034612 w 5231977"/>
              <a:gd name="connsiteY7" fmla="*/ 6 h 6868350"/>
              <a:gd name="connsiteX0" fmla="*/ 2041645 w 5239010"/>
              <a:gd name="connsiteY0" fmla="*/ 181322 h 7049666"/>
              <a:gd name="connsiteX1" fmla="*/ 5239010 w 5239010"/>
              <a:gd name="connsiteY1" fmla="*/ 191666 h 7049666"/>
              <a:gd name="connsiteX2" fmla="*/ 5239010 w 5239010"/>
              <a:gd name="connsiteY2" fmla="*/ 191666 h 7049666"/>
              <a:gd name="connsiteX3" fmla="*/ 5239010 w 5239010"/>
              <a:gd name="connsiteY3" fmla="*/ 7049666 h 7049666"/>
              <a:gd name="connsiteX4" fmla="*/ 5239010 w 5239010"/>
              <a:gd name="connsiteY4" fmla="*/ 7049666 h 7049666"/>
              <a:gd name="connsiteX5" fmla="*/ 953882 w 5239010"/>
              <a:gd name="connsiteY5" fmla="*/ 7049666 h 7049666"/>
              <a:gd name="connsiteX6" fmla="*/ 175 w 5239010"/>
              <a:gd name="connsiteY6" fmla="*/ 2665097 h 7049666"/>
              <a:gd name="connsiteX7" fmla="*/ 2041645 w 5239010"/>
              <a:gd name="connsiteY7" fmla="*/ 181322 h 7049666"/>
              <a:gd name="connsiteX0" fmla="*/ 2041645 w 5239010"/>
              <a:gd name="connsiteY0" fmla="*/ 0 h 6868344"/>
              <a:gd name="connsiteX1" fmla="*/ 5239010 w 5239010"/>
              <a:gd name="connsiteY1" fmla="*/ 10344 h 6868344"/>
              <a:gd name="connsiteX2" fmla="*/ 5239010 w 5239010"/>
              <a:gd name="connsiteY2" fmla="*/ 10344 h 6868344"/>
              <a:gd name="connsiteX3" fmla="*/ 5239010 w 5239010"/>
              <a:gd name="connsiteY3" fmla="*/ 6868344 h 6868344"/>
              <a:gd name="connsiteX4" fmla="*/ 5239010 w 5239010"/>
              <a:gd name="connsiteY4" fmla="*/ 6868344 h 6868344"/>
              <a:gd name="connsiteX5" fmla="*/ 953882 w 5239010"/>
              <a:gd name="connsiteY5" fmla="*/ 6868344 h 6868344"/>
              <a:gd name="connsiteX6" fmla="*/ 175 w 5239010"/>
              <a:gd name="connsiteY6" fmla="*/ 2483775 h 6868344"/>
              <a:gd name="connsiteX7" fmla="*/ 2041645 w 5239010"/>
              <a:gd name="connsiteY7" fmla="*/ 0 h 6868344"/>
              <a:gd name="connsiteX0" fmla="*/ 2041645 w 5239010"/>
              <a:gd name="connsiteY0" fmla="*/ 9656 h 6878000"/>
              <a:gd name="connsiteX1" fmla="*/ 5239010 w 5239010"/>
              <a:gd name="connsiteY1" fmla="*/ 20000 h 6878000"/>
              <a:gd name="connsiteX2" fmla="*/ 5239010 w 5239010"/>
              <a:gd name="connsiteY2" fmla="*/ 20000 h 6878000"/>
              <a:gd name="connsiteX3" fmla="*/ 5239010 w 5239010"/>
              <a:gd name="connsiteY3" fmla="*/ 6878000 h 6878000"/>
              <a:gd name="connsiteX4" fmla="*/ 5239010 w 5239010"/>
              <a:gd name="connsiteY4" fmla="*/ 6878000 h 6878000"/>
              <a:gd name="connsiteX5" fmla="*/ 953882 w 5239010"/>
              <a:gd name="connsiteY5" fmla="*/ 6878000 h 6878000"/>
              <a:gd name="connsiteX6" fmla="*/ 175 w 5239010"/>
              <a:gd name="connsiteY6" fmla="*/ 2493431 h 6878000"/>
              <a:gd name="connsiteX7" fmla="*/ 2041645 w 5239010"/>
              <a:gd name="connsiteY7" fmla="*/ 9656 h 6878000"/>
              <a:gd name="connsiteX0" fmla="*/ 2048678 w 5246043"/>
              <a:gd name="connsiteY0" fmla="*/ 169861 h 7038205"/>
              <a:gd name="connsiteX1" fmla="*/ 5246043 w 5246043"/>
              <a:gd name="connsiteY1" fmla="*/ 180205 h 7038205"/>
              <a:gd name="connsiteX2" fmla="*/ 5246043 w 5246043"/>
              <a:gd name="connsiteY2" fmla="*/ 180205 h 7038205"/>
              <a:gd name="connsiteX3" fmla="*/ 5246043 w 5246043"/>
              <a:gd name="connsiteY3" fmla="*/ 7038205 h 7038205"/>
              <a:gd name="connsiteX4" fmla="*/ 5246043 w 5246043"/>
              <a:gd name="connsiteY4" fmla="*/ 7038205 h 7038205"/>
              <a:gd name="connsiteX5" fmla="*/ 960915 w 5246043"/>
              <a:gd name="connsiteY5" fmla="*/ 7038205 h 7038205"/>
              <a:gd name="connsiteX6" fmla="*/ 174 w 5246043"/>
              <a:gd name="connsiteY6" fmla="*/ 2498892 h 7038205"/>
              <a:gd name="connsiteX7" fmla="*/ 2048678 w 5246043"/>
              <a:gd name="connsiteY7" fmla="*/ 169861 h 7038205"/>
              <a:gd name="connsiteX0" fmla="*/ 2048678 w 5246043"/>
              <a:gd name="connsiteY0" fmla="*/ 37 h 6868381"/>
              <a:gd name="connsiteX1" fmla="*/ 5246043 w 5246043"/>
              <a:gd name="connsiteY1" fmla="*/ 10381 h 6868381"/>
              <a:gd name="connsiteX2" fmla="*/ 5246043 w 5246043"/>
              <a:gd name="connsiteY2" fmla="*/ 10381 h 6868381"/>
              <a:gd name="connsiteX3" fmla="*/ 5246043 w 5246043"/>
              <a:gd name="connsiteY3" fmla="*/ 6868381 h 6868381"/>
              <a:gd name="connsiteX4" fmla="*/ 5246043 w 5246043"/>
              <a:gd name="connsiteY4" fmla="*/ 6868381 h 6868381"/>
              <a:gd name="connsiteX5" fmla="*/ 960915 w 5246043"/>
              <a:gd name="connsiteY5" fmla="*/ 6868381 h 6868381"/>
              <a:gd name="connsiteX6" fmla="*/ 174 w 5246043"/>
              <a:gd name="connsiteY6" fmla="*/ 2329068 h 6868381"/>
              <a:gd name="connsiteX7" fmla="*/ 2048678 w 5246043"/>
              <a:gd name="connsiteY7" fmla="*/ 37 h 6868381"/>
              <a:gd name="connsiteX0" fmla="*/ 2048678 w 5246043"/>
              <a:gd name="connsiteY0" fmla="*/ 0 h 6868344"/>
              <a:gd name="connsiteX1" fmla="*/ 5246043 w 5246043"/>
              <a:gd name="connsiteY1" fmla="*/ 10344 h 6868344"/>
              <a:gd name="connsiteX2" fmla="*/ 5246043 w 5246043"/>
              <a:gd name="connsiteY2" fmla="*/ 10344 h 6868344"/>
              <a:gd name="connsiteX3" fmla="*/ 5246043 w 5246043"/>
              <a:gd name="connsiteY3" fmla="*/ 6868344 h 6868344"/>
              <a:gd name="connsiteX4" fmla="*/ 5246043 w 5246043"/>
              <a:gd name="connsiteY4" fmla="*/ 6868344 h 6868344"/>
              <a:gd name="connsiteX5" fmla="*/ 960915 w 5246043"/>
              <a:gd name="connsiteY5" fmla="*/ 6868344 h 6868344"/>
              <a:gd name="connsiteX6" fmla="*/ 174 w 5246043"/>
              <a:gd name="connsiteY6" fmla="*/ 2329031 h 6868344"/>
              <a:gd name="connsiteX7" fmla="*/ 2048678 w 5246043"/>
              <a:gd name="connsiteY7" fmla="*/ 0 h 6868344"/>
              <a:gd name="connsiteX0" fmla="*/ 2048678 w 5246043"/>
              <a:gd name="connsiteY0" fmla="*/ 0 h 6868344"/>
              <a:gd name="connsiteX1" fmla="*/ 5246043 w 5246043"/>
              <a:gd name="connsiteY1" fmla="*/ 10344 h 6868344"/>
              <a:gd name="connsiteX2" fmla="*/ 5246043 w 5246043"/>
              <a:gd name="connsiteY2" fmla="*/ 10344 h 6868344"/>
              <a:gd name="connsiteX3" fmla="*/ 5246043 w 5246043"/>
              <a:gd name="connsiteY3" fmla="*/ 6868344 h 6868344"/>
              <a:gd name="connsiteX4" fmla="*/ 5246043 w 5246043"/>
              <a:gd name="connsiteY4" fmla="*/ 6868344 h 6868344"/>
              <a:gd name="connsiteX5" fmla="*/ 960915 w 5246043"/>
              <a:gd name="connsiteY5" fmla="*/ 6868344 h 6868344"/>
              <a:gd name="connsiteX6" fmla="*/ 174 w 5246043"/>
              <a:gd name="connsiteY6" fmla="*/ 2329031 h 6868344"/>
              <a:gd name="connsiteX7" fmla="*/ 2048678 w 5246043"/>
              <a:gd name="connsiteY7" fmla="*/ 0 h 6868344"/>
              <a:gd name="connsiteX0" fmla="*/ 2048553 w 5245918"/>
              <a:gd name="connsiteY0" fmla="*/ 0 h 6868344"/>
              <a:gd name="connsiteX1" fmla="*/ 5245918 w 5245918"/>
              <a:gd name="connsiteY1" fmla="*/ 10344 h 6868344"/>
              <a:gd name="connsiteX2" fmla="*/ 5245918 w 5245918"/>
              <a:gd name="connsiteY2" fmla="*/ 10344 h 6868344"/>
              <a:gd name="connsiteX3" fmla="*/ 5245918 w 5245918"/>
              <a:gd name="connsiteY3" fmla="*/ 6868344 h 6868344"/>
              <a:gd name="connsiteX4" fmla="*/ 5245918 w 5245918"/>
              <a:gd name="connsiteY4" fmla="*/ 6868344 h 6868344"/>
              <a:gd name="connsiteX5" fmla="*/ 960790 w 5245918"/>
              <a:gd name="connsiteY5" fmla="*/ 6868344 h 6868344"/>
              <a:gd name="connsiteX6" fmla="*/ 49 w 5245918"/>
              <a:gd name="connsiteY6" fmla="*/ 2329031 h 6868344"/>
              <a:gd name="connsiteX7" fmla="*/ 2048553 w 5245918"/>
              <a:gd name="connsiteY7" fmla="*/ 0 h 6868344"/>
              <a:gd name="connsiteX0" fmla="*/ 2048553 w 5245918"/>
              <a:gd name="connsiteY0" fmla="*/ 0 h 6868344"/>
              <a:gd name="connsiteX1" fmla="*/ 5245918 w 5245918"/>
              <a:gd name="connsiteY1" fmla="*/ 10344 h 6868344"/>
              <a:gd name="connsiteX2" fmla="*/ 5245918 w 5245918"/>
              <a:gd name="connsiteY2" fmla="*/ 10344 h 6868344"/>
              <a:gd name="connsiteX3" fmla="*/ 5245918 w 5245918"/>
              <a:gd name="connsiteY3" fmla="*/ 6868344 h 6868344"/>
              <a:gd name="connsiteX4" fmla="*/ 5245918 w 5245918"/>
              <a:gd name="connsiteY4" fmla="*/ 6868344 h 6868344"/>
              <a:gd name="connsiteX5" fmla="*/ 960790 w 5245918"/>
              <a:gd name="connsiteY5" fmla="*/ 6868344 h 6868344"/>
              <a:gd name="connsiteX6" fmla="*/ 49 w 5245918"/>
              <a:gd name="connsiteY6" fmla="*/ 2329031 h 6868344"/>
              <a:gd name="connsiteX7" fmla="*/ 2048553 w 5245918"/>
              <a:gd name="connsiteY7" fmla="*/ 0 h 6868344"/>
              <a:gd name="connsiteX0" fmla="*/ 2048553 w 5245918"/>
              <a:gd name="connsiteY0" fmla="*/ 0 h 6868344"/>
              <a:gd name="connsiteX1" fmla="*/ 5245918 w 5245918"/>
              <a:gd name="connsiteY1" fmla="*/ 10344 h 6868344"/>
              <a:gd name="connsiteX2" fmla="*/ 5245918 w 5245918"/>
              <a:gd name="connsiteY2" fmla="*/ 10344 h 6868344"/>
              <a:gd name="connsiteX3" fmla="*/ 5245918 w 5245918"/>
              <a:gd name="connsiteY3" fmla="*/ 6868344 h 6868344"/>
              <a:gd name="connsiteX4" fmla="*/ 5245918 w 5245918"/>
              <a:gd name="connsiteY4" fmla="*/ 6868344 h 6868344"/>
              <a:gd name="connsiteX5" fmla="*/ 960790 w 5245918"/>
              <a:gd name="connsiteY5" fmla="*/ 6868344 h 6868344"/>
              <a:gd name="connsiteX6" fmla="*/ 49 w 5245918"/>
              <a:gd name="connsiteY6" fmla="*/ 2329031 h 6868344"/>
              <a:gd name="connsiteX7" fmla="*/ 2048553 w 5245918"/>
              <a:gd name="connsiteY7" fmla="*/ 0 h 6868344"/>
              <a:gd name="connsiteX0" fmla="*/ 2055583 w 5252948"/>
              <a:gd name="connsiteY0" fmla="*/ 176113 h 7044457"/>
              <a:gd name="connsiteX1" fmla="*/ 5252948 w 5252948"/>
              <a:gd name="connsiteY1" fmla="*/ 186457 h 7044457"/>
              <a:gd name="connsiteX2" fmla="*/ 5252948 w 5252948"/>
              <a:gd name="connsiteY2" fmla="*/ 186457 h 7044457"/>
              <a:gd name="connsiteX3" fmla="*/ 5252948 w 5252948"/>
              <a:gd name="connsiteY3" fmla="*/ 7044457 h 7044457"/>
              <a:gd name="connsiteX4" fmla="*/ 5252948 w 5252948"/>
              <a:gd name="connsiteY4" fmla="*/ 7044457 h 7044457"/>
              <a:gd name="connsiteX5" fmla="*/ 967820 w 5252948"/>
              <a:gd name="connsiteY5" fmla="*/ 7044457 h 7044457"/>
              <a:gd name="connsiteX6" fmla="*/ 46 w 5252948"/>
              <a:gd name="connsiteY6" fmla="*/ 2589550 h 7044457"/>
              <a:gd name="connsiteX7" fmla="*/ 2055583 w 5252948"/>
              <a:gd name="connsiteY7" fmla="*/ 176113 h 7044457"/>
              <a:gd name="connsiteX0" fmla="*/ 2055589 w 5252954"/>
              <a:gd name="connsiteY0" fmla="*/ 1 h 6868345"/>
              <a:gd name="connsiteX1" fmla="*/ 5252954 w 5252954"/>
              <a:gd name="connsiteY1" fmla="*/ 10345 h 6868345"/>
              <a:gd name="connsiteX2" fmla="*/ 5252954 w 5252954"/>
              <a:gd name="connsiteY2" fmla="*/ 10345 h 6868345"/>
              <a:gd name="connsiteX3" fmla="*/ 5252954 w 5252954"/>
              <a:gd name="connsiteY3" fmla="*/ 6868345 h 6868345"/>
              <a:gd name="connsiteX4" fmla="*/ 5252954 w 5252954"/>
              <a:gd name="connsiteY4" fmla="*/ 6868345 h 6868345"/>
              <a:gd name="connsiteX5" fmla="*/ 967826 w 5252954"/>
              <a:gd name="connsiteY5" fmla="*/ 6868345 h 6868345"/>
              <a:gd name="connsiteX6" fmla="*/ 52 w 5252954"/>
              <a:gd name="connsiteY6" fmla="*/ 2413438 h 6868345"/>
              <a:gd name="connsiteX7" fmla="*/ 2055589 w 5252954"/>
              <a:gd name="connsiteY7" fmla="*/ 1 h 6868345"/>
              <a:gd name="connsiteX0" fmla="*/ 2119337 w 5267465"/>
              <a:gd name="connsiteY0" fmla="*/ 1 h 6868345"/>
              <a:gd name="connsiteX1" fmla="*/ 5267465 w 5267465"/>
              <a:gd name="connsiteY1" fmla="*/ 10345 h 6868345"/>
              <a:gd name="connsiteX2" fmla="*/ 5267465 w 5267465"/>
              <a:gd name="connsiteY2" fmla="*/ 10345 h 6868345"/>
              <a:gd name="connsiteX3" fmla="*/ 5267465 w 5267465"/>
              <a:gd name="connsiteY3" fmla="*/ 6868345 h 6868345"/>
              <a:gd name="connsiteX4" fmla="*/ 5267465 w 5267465"/>
              <a:gd name="connsiteY4" fmla="*/ 6868345 h 6868345"/>
              <a:gd name="connsiteX5" fmla="*/ 982337 w 5267465"/>
              <a:gd name="connsiteY5" fmla="*/ 6868345 h 6868345"/>
              <a:gd name="connsiteX6" fmla="*/ 14563 w 5267465"/>
              <a:gd name="connsiteY6" fmla="*/ 2413438 h 6868345"/>
              <a:gd name="connsiteX7" fmla="*/ 2119337 w 5267465"/>
              <a:gd name="connsiteY7" fmla="*/ 1 h 6868345"/>
              <a:gd name="connsiteX0" fmla="*/ 2119337 w 5267465"/>
              <a:gd name="connsiteY0" fmla="*/ 19948 h 6888292"/>
              <a:gd name="connsiteX1" fmla="*/ 5267465 w 5267465"/>
              <a:gd name="connsiteY1" fmla="*/ 30292 h 6888292"/>
              <a:gd name="connsiteX2" fmla="*/ 5267465 w 5267465"/>
              <a:gd name="connsiteY2" fmla="*/ 30292 h 6888292"/>
              <a:gd name="connsiteX3" fmla="*/ 5267465 w 5267465"/>
              <a:gd name="connsiteY3" fmla="*/ 6888292 h 6888292"/>
              <a:gd name="connsiteX4" fmla="*/ 5267465 w 5267465"/>
              <a:gd name="connsiteY4" fmla="*/ 6888292 h 6888292"/>
              <a:gd name="connsiteX5" fmla="*/ 982337 w 5267465"/>
              <a:gd name="connsiteY5" fmla="*/ 6888292 h 6888292"/>
              <a:gd name="connsiteX6" fmla="*/ 14563 w 5267465"/>
              <a:gd name="connsiteY6" fmla="*/ 2433385 h 6888292"/>
              <a:gd name="connsiteX7" fmla="*/ 2119337 w 5267465"/>
              <a:gd name="connsiteY7" fmla="*/ 19948 h 6888292"/>
              <a:gd name="connsiteX0" fmla="*/ 2011440 w 5265076"/>
              <a:gd name="connsiteY0" fmla="*/ 19948 h 6888292"/>
              <a:gd name="connsiteX1" fmla="*/ 5265076 w 5265076"/>
              <a:gd name="connsiteY1" fmla="*/ 30292 h 6888292"/>
              <a:gd name="connsiteX2" fmla="*/ 5265076 w 5265076"/>
              <a:gd name="connsiteY2" fmla="*/ 30292 h 6888292"/>
              <a:gd name="connsiteX3" fmla="*/ 5265076 w 5265076"/>
              <a:gd name="connsiteY3" fmla="*/ 6888292 h 6888292"/>
              <a:gd name="connsiteX4" fmla="*/ 5265076 w 5265076"/>
              <a:gd name="connsiteY4" fmla="*/ 6888292 h 6888292"/>
              <a:gd name="connsiteX5" fmla="*/ 979948 w 5265076"/>
              <a:gd name="connsiteY5" fmla="*/ 6888292 h 6888292"/>
              <a:gd name="connsiteX6" fmla="*/ 12174 w 5265076"/>
              <a:gd name="connsiteY6" fmla="*/ 2433385 h 6888292"/>
              <a:gd name="connsiteX7" fmla="*/ 2011440 w 5265076"/>
              <a:gd name="connsiteY7" fmla="*/ 19948 h 6888292"/>
              <a:gd name="connsiteX0" fmla="*/ 2011440 w 5265076"/>
              <a:gd name="connsiteY0" fmla="*/ 0 h 6868344"/>
              <a:gd name="connsiteX1" fmla="*/ 5265076 w 5265076"/>
              <a:gd name="connsiteY1" fmla="*/ 10344 h 6868344"/>
              <a:gd name="connsiteX2" fmla="*/ 5265076 w 5265076"/>
              <a:gd name="connsiteY2" fmla="*/ 10344 h 6868344"/>
              <a:gd name="connsiteX3" fmla="*/ 5265076 w 5265076"/>
              <a:gd name="connsiteY3" fmla="*/ 6868344 h 6868344"/>
              <a:gd name="connsiteX4" fmla="*/ 5265076 w 5265076"/>
              <a:gd name="connsiteY4" fmla="*/ 6868344 h 6868344"/>
              <a:gd name="connsiteX5" fmla="*/ 979948 w 5265076"/>
              <a:gd name="connsiteY5" fmla="*/ 6868344 h 6868344"/>
              <a:gd name="connsiteX6" fmla="*/ 12174 w 5265076"/>
              <a:gd name="connsiteY6" fmla="*/ 2413437 h 6868344"/>
              <a:gd name="connsiteX7" fmla="*/ 2011440 w 5265076"/>
              <a:gd name="connsiteY7" fmla="*/ 0 h 6868344"/>
              <a:gd name="connsiteX0" fmla="*/ 2097744 w 5266973"/>
              <a:gd name="connsiteY0" fmla="*/ 0 h 6861310"/>
              <a:gd name="connsiteX1" fmla="*/ 5266973 w 5266973"/>
              <a:gd name="connsiteY1" fmla="*/ 3310 h 6861310"/>
              <a:gd name="connsiteX2" fmla="*/ 5266973 w 5266973"/>
              <a:gd name="connsiteY2" fmla="*/ 3310 h 6861310"/>
              <a:gd name="connsiteX3" fmla="*/ 5266973 w 5266973"/>
              <a:gd name="connsiteY3" fmla="*/ 6861310 h 6861310"/>
              <a:gd name="connsiteX4" fmla="*/ 5266973 w 5266973"/>
              <a:gd name="connsiteY4" fmla="*/ 6861310 h 6861310"/>
              <a:gd name="connsiteX5" fmla="*/ 981845 w 5266973"/>
              <a:gd name="connsiteY5" fmla="*/ 6861310 h 6861310"/>
              <a:gd name="connsiteX6" fmla="*/ 14071 w 5266973"/>
              <a:gd name="connsiteY6" fmla="*/ 2406403 h 6861310"/>
              <a:gd name="connsiteX7" fmla="*/ 2097744 w 5266973"/>
              <a:gd name="connsiteY7" fmla="*/ 0 h 6861310"/>
              <a:gd name="connsiteX0" fmla="*/ 2083752 w 5252981"/>
              <a:gd name="connsiteY0" fmla="*/ 0 h 6861310"/>
              <a:gd name="connsiteX1" fmla="*/ 5252981 w 5252981"/>
              <a:gd name="connsiteY1" fmla="*/ 3310 h 6861310"/>
              <a:gd name="connsiteX2" fmla="*/ 5252981 w 5252981"/>
              <a:gd name="connsiteY2" fmla="*/ 3310 h 6861310"/>
              <a:gd name="connsiteX3" fmla="*/ 5252981 w 5252981"/>
              <a:gd name="connsiteY3" fmla="*/ 6861310 h 6861310"/>
              <a:gd name="connsiteX4" fmla="*/ 5252981 w 5252981"/>
              <a:gd name="connsiteY4" fmla="*/ 6861310 h 6861310"/>
              <a:gd name="connsiteX5" fmla="*/ 967853 w 5252981"/>
              <a:gd name="connsiteY5" fmla="*/ 6861310 h 6861310"/>
              <a:gd name="connsiteX6" fmla="*/ 79 w 5252981"/>
              <a:gd name="connsiteY6" fmla="*/ 2406403 h 6861310"/>
              <a:gd name="connsiteX7" fmla="*/ 2083752 w 5252981"/>
              <a:gd name="connsiteY7" fmla="*/ 0 h 6861310"/>
              <a:gd name="connsiteX0" fmla="*/ 2083752 w 5252981"/>
              <a:gd name="connsiteY0" fmla="*/ 0 h 6861310"/>
              <a:gd name="connsiteX1" fmla="*/ 5252981 w 5252981"/>
              <a:gd name="connsiteY1" fmla="*/ 3310 h 6861310"/>
              <a:gd name="connsiteX2" fmla="*/ 5252981 w 5252981"/>
              <a:gd name="connsiteY2" fmla="*/ 3310 h 6861310"/>
              <a:gd name="connsiteX3" fmla="*/ 5252981 w 5252981"/>
              <a:gd name="connsiteY3" fmla="*/ 6861310 h 6861310"/>
              <a:gd name="connsiteX4" fmla="*/ 5252981 w 5252981"/>
              <a:gd name="connsiteY4" fmla="*/ 6861310 h 6861310"/>
              <a:gd name="connsiteX5" fmla="*/ 967853 w 5252981"/>
              <a:gd name="connsiteY5" fmla="*/ 6861310 h 6861310"/>
              <a:gd name="connsiteX6" fmla="*/ 79 w 5252981"/>
              <a:gd name="connsiteY6" fmla="*/ 2406403 h 6861310"/>
              <a:gd name="connsiteX7" fmla="*/ 2083752 w 5252981"/>
              <a:gd name="connsiteY7" fmla="*/ 0 h 6861310"/>
              <a:gd name="connsiteX0" fmla="*/ 2083881 w 5253110"/>
              <a:gd name="connsiteY0" fmla="*/ 0 h 6861310"/>
              <a:gd name="connsiteX1" fmla="*/ 5253110 w 5253110"/>
              <a:gd name="connsiteY1" fmla="*/ 3310 h 6861310"/>
              <a:gd name="connsiteX2" fmla="*/ 5253110 w 5253110"/>
              <a:gd name="connsiteY2" fmla="*/ 3310 h 6861310"/>
              <a:gd name="connsiteX3" fmla="*/ 5253110 w 5253110"/>
              <a:gd name="connsiteY3" fmla="*/ 6861310 h 6861310"/>
              <a:gd name="connsiteX4" fmla="*/ 5253110 w 5253110"/>
              <a:gd name="connsiteY4" fmla="*/ 6861310 h 6861310"/>
              <a:gd name="connsiteX5" fmla="*/ 967982 w 5253110"/>
              <a:gd name="connsiteY5" fmla="*/ 6861310 h 6861310"/>
              <a:gd name="connsiteX6" fmla="*/ 208 w 5253110"/>
              <a:gd name="connsiteY6" fmla="*/ 2406403 h 6861310"/>
              <a:gd name="connsiteX7" fmla="*/ 2083881 w 5253110"/>
              <a:gd name="connsiteY7" fmla="*/ 0 h 6861310"/>
              <a:gd name="connsiteX0" fmla="*/ 2083881 w 5253110"/>
              <a:gd name="connsiteY0" fmla="*/ 0 h 6861310"/>
              <a:gd name="connsiteX1" fmla="*/ 5253110 w 5253110"/>
              <a:gd name="connsiteY1" fmla="*/ 3310 h 6861310"/>
              <a:gd name="connsiteX2" fmla="*/ 5253110 w 5253110"/>
              <a:gd name="connsiteY2" fmla="*/ 3310 h 6861310"/>
              <a:gd name="connsiteX3" fmla="*/ 5253110 w 5253110"/>
              <a:gd name="connsiteY3" fmla="*/ 6861310 h 6861310"/>
              <a:gd name="connsiteX4" fmla="*/ 5253110 w 5253110"/>
              <a:gd name="connsiteY4" fmla="*/ 6861310 h 6861310"/>
              <a:gd name="connsiteX5" fmla="*/ 967982 w 5253110"/>
              <a:gd name="connsiteY5" fmla="*/ 6861310 h 6861310"/>
              <a:gd name="connsiteX6" fmla="*/ 208 w 5253110"/>
              <a:gd name="connsiteY6" fmla="*/ 2406403 h 6861310"/>
              <a:gd name="connsiteX7" fmla="*/ 2083881 w 5253110"/>
              <a:gd name="connsiteY7" fmla="*/ 0 h 68613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3110" h="6861310">
                <a:moveTo>
                  <a:pt x="2083881" y="0"/>
                </a:moveTo>
                <a:lnTo>
                  <a:pt x="5253110" y="3310"/>
                </a:lnTo>
                <a:lnTo>
                  <a:pt x="5253110" y="3310"/>
                </a:lnTo>
                <a:lnTo>
                  <a:pt x="5253110" y="6861310"/>
                </a:lnTo>
                <a:lnTo>
                  <a:pt x="5253110" y="6861310"/>
                </a:lnTo>
                <a:lnTo>
                  <a:pt x="967982" y="6861310"/>
                </a:lnTo>
                <a:cubicBezTo>
                  <a:pt x="1620888" y="5201735"/>
                  <a:pt x="18206" y="3768003"/>
                  <a:pt x="208" y="2406403"/>
                </a:cubicBezTo>
                <a:cubicBezTo>
                  <a:pt x="-17790" y="1044803"/>
                  <a:pt x="1131025" y="6620"/>
                  <a:pt x="2083881" y="0"/>
                </a:cubicBezTo>
                <a:close/>
              </a:path>
            </a:pathLst>
          </a:custGeom>
          <a:solidFill>
            <a:schemeClr val="bg2"/>
          </a:solidFill>
        </p:spPr>
        <p:txBody>
          <a:bodyPr tIns="2844000">
            <a:normAutofit/>
          </a:bodyPr>
          <a:lstStyle>
            <a:lvl1pPr marL="0" indent="0" algn="ctr">
              <a:buFont typeface="Arial" panose="020B0604020202020204" pitchFamily="34" charset="0"/>
              <a:buNone/>
              <a:defRPr sz="1100"/>
            </a:lvl1pPr>
          </a:lstStyle>
          <a:p>
            <a:r>
              <a:rPr lang="en-US" err="1"/>
              <a:t>Indsæt</a:t>
            </a:r>
            <a:r>
              <a:rPr lang="en-US"/>
              <a:t> </a:t>
            </a:r>
            <a:r>
              <a:rPr lang="en-US" err="1"/>
              <a:t>billede</a:t>
            </a:r>
            <a:endParaRPr lang="en-US"/>
          </a:p>
        </p:txBody>
      </p:sp>
      <p:sp>
        <p:nvSpPr>
          <p:cNvPr id="4" name="Slide Number Placeholder 5">
            <a:extLst>
              <a:ext uri="{FF2B5EF4-FFF2-40B4-BE49-F238E27FC236}">
                <a16:creationId xmlns:a16="http://schemas.microsoft.com/office/drawing/2014/main" id="{84A468D6-7ED5-4779-41A5-E33D23BCBC6F}"/>
              </a:ext>
            </a:extLst>
          </p:cNvPr>
          <p:cNvSpPr txBox="1">
            <a:spLocks/>
          </p:cNvSpPr>
          <p:nvPr userDrawn="1"/>
        </p:nvSpPr>
        <p:spPr>
          <a:xfrm>
            <a:off x="10815638" y="6064612"/>
            <a:ext cx="942976" cy="360000"/>
          </a:xfrm>
          <a:prstGeom prst="rect">
            <a:avLst/>
          </a:prstGeom>
        </p:spPr>
        <p:txBody>
          <a:bodyPr vert="horz" lIns="0" tIns="0" rIns="0" bIns="0" rtlCol="0" anchor="b" anchorCtr="0"/>
          <a:lstStyle>
            <a:defPPr>
              <a:defRPr lang="en-US"/>
            </a:defPPr>
            <a:lvl1pPr marL="0" algn="r" defTabSz="914400" rtl="0" eaLnBrk="1" latinLnBrk="0" hangingPunct="1">
              <a:defRPr sz="800" b="0" i="0" kern="1200">
                <a:solidFill>
                  <a:schemeClr val="tx1"/>
                </a:solidFill>
                <a:latin typeface="Eifont" pitchFamily="2" charset="77"/>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t>S. </a:t>
            </a:r>
            <a:fld id="{E68BB47B-6AA6-7343-BE79-ECEFD83B2C88}" type="slidenum">
              <a:rPr lang="en-US" smtClean="0"/>
              <a:pPr/>
              <a:t>‹nr.›</a:t>
            </a:fld>
            <a:endParaRPr lang="en-US"/>
          </a:p>
        </p:txBody>
      </p:sp>
      <p:pic>
        <p:nvPicPr>
          <p:cNvPr id="5" name="Graphic 5">
            <a:extLst>
              <a:ext uri="{FF2B5EF4-FFF2-40B4-BE49-F238E27FC236}">
                <a16:creationId xmlns:a16="http://schemas.microsoft.com/office/drawing/2014/main" id="{1D6CC453-A4C8-72C5-FC42-DCDF411624FF}"/>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1024213" y="432000"/>
            <a:ext cx="734400" cy="378216"/>
          </a:xfrm>
          <a:prstGeom prst="rect">
            <a:avLst/>
          </a:prstGeom>
        </p:spPr>
      </p:pic>
    </p:spTree>
    <p:extLst>
      <p:ext uri="{BB962C8B-B14F-4D97-AF65-F5344CB8AC3E}">
        <p14:creationId xmlns:p14="http://schemas.microsoft.com/office/powerpoint/2010/main" val="129863064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Breaker 1">
    <p:bg>
      <p:bgPr>
        <a:solidFill>
          <a:schemeClr val="accent1"/>
        </a:solidFill>
        <a:effectLst/>
      </p:bgPr>
    </p:bg>
    <p:spTree>
      <p:nvGrpSpPr>
        <p:cNvPr id="1" name=""/>
        <p:cNvGrpSpPr/>
        <p:nvPr/>
      </p:nvGrpSpPr>
      <p:grpSpPr>
        <a:xfrm>
          <a:off x="0" y="0"/>
          <a:ext cx="0" cy="0"/>
          <a:chOff x="0" y="0"/>
          <a:chExt cx="0" cy="0"/>
        </a:xfrm>
      </p:grpSpPr>
      <p:pic>
        <p:nvPicPr>
          <p:cNvPr id="3" name="Graphic 5">
            <a:extLst>
              <a:ext uri="{FF2B5EF4-FFF2-40B4-BE49-F238E27FC236}">
                <a16:creationId xmlns:a16="http://schemas.microsoft.com/office/drawing/2014/main" id="{3C180AED-923D-4A4A-ECD0-8A858BC6B6B0}"/>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1024213" y="432000"/>
            <a:ext cx="734400" cy="378216"/>
          </a:xfrm>
          <a:prstGeom prst="rect">
            <a:avLst/>
          </a:prstGeom>
        </p:spPr>
      </p:pic>
      <p:sp>
        <p:nvSpPr>
          <p:cNvPr id="62" name="Title 1">
            <a:extLst>
              <a:ext uri="{FF2B5EF4-FFF2-40B4-BE49-F238E27FC236}">
                <a16:creationId xmlns:a16="http://schemas.microsoft.com/office/drawing/2014/main" id="{F6D8ADD0-4078-8E0F-B78D-0D74EC60B470}"/>
              </a:ext>
            </a:extLst>
          </p:cNvPr>
          <p:cNvSpPr>
            <a:spLocks noGrp="1"/>
          </p:cNvSpPr>
          <p:nvPr>
            <p:ph type="ctrTitle" hasCustomPrompt="1"/>
          </p:nvPr>
        </p:nvSpPr>
        <p:spPr>
          <a:xfrm>
            <a:off x="431800" y="3429000"/>
            <a:ext cx="6607175" cy="2039295"/>
          </a:xfrm>
        </p:spPr>
        <p:txBody>
          <a:bodyPr anchor="b" anchorCtr="0">
            <a:noAutofit/>
          </a:bodyPr>
          <a:lstStyle>
            <a:lvl1pPr algn="l">
              <a:lnSpc>
                <a:spcPct val="100000"/>
              </a:lnSpc>
              <a:defRPr sz="4800">
                <a:solidFill>
                  <a:schemeClr val="tx1"/>
                </a:solidFill>
              </a:defRPr>
            </a:lvl1pPr>
          </a:lstStyle>
          <a:p>
            <a:r>
              <a:rPr lang="en-GB" err="1"/>
              <a:t>Overskrift</a:t>
            </a:r>
            <a:br>
              <a:rPr lang="en-GB"/>
            </a:br>
            <a:r>
              <a:rPr lang="en-GB"/>
              <a:t>max 2 </a:t>
            </a:r>
            <a:r>
              <a:rPr lang="en-GB" err="1"/>
              <a:t>linjer</a:t>
            </a:r>
            <a:endParaRPr lang="en-US"/>
          </a:p>
        </p:txBody>
      </p:sp>
      <p:sp>
        <p:nvSpPr>
          <p:cNvPr id="63" name="Subtitle 2">
            <a:extLst>
              <a:ext uri="{FF2B5EF4-FFF2-40B4-BE49-F238E27FC236}">
                <a16:creationId xmlns:a16="http://schemas.microsoft.com/office/drawing/2014/main" id="{0B2CBE13-B52B-89FB-2119-5CBA73A400CE}"/>
              </a:ext>
            </a:extLst>
          </p:cNvPr>
          <p:cNvSpPr>
            <a:spLocks noGrp="1"/>
          </p:cNvSpPr>
          <p:nvPr>
            <p:ph type="subTitle" idx="1" hasCustomPrompt="1"/>
          </p:nvPr>
        </p:nvSpPr>
        <p:spPr>
          <a:xfrm>
            <a:off x="431800" y="5468295"/>
            <a:ext cx="6607175" cy="394494"/>
          </a:xfrm>
        </p:spPr>
        <p:txBody>
          <a:bodyPr anchor="t" anchorCtr="0">
            <a:noAutofit/>
          </a:bodyPr>
          <a:lstStyle>
            <a:lvl1pPr marL="0" indent="0" algn="l">
              <a:lnSpc>
                <a:spcPts val="2200"/>
              </a:lnSpc>
              <a:buNone/>
              <a:defRPr sz="16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err="1"/>
              <a:t>Tekst</a:t>
            </a:r>
            <a:r>
              <a:rPr lang="en-GB"/>
              <a:t>/</a:t>
            </a:r>
            <a:r>
              <a:rPr lang="en-GB" err="1"/>
              <a:t>dato</a:t>
            </a:r>
            <a:endParaRPr lang="en-US"/>
          </a:p>
        </p:txBody>
      </p:sp>
      <p:sp>
        <p:nvSpPr>
          <p:cNvPr id="2" name="Slide Number Placeholder 5">
            <a:extLst>
              <a:ext uri="{FF2B5EF4-FFF2-40B4-BE49-F238E27FC236}">
                <a16:creationId xmlns:a16="http://schemas.microsoft.com/office/drawing/2014/main" id="{8DD50126-6C91-ECB7-2BA9-AAAF2578BFF4}"/>
              </a:ext>
            </a:extLst>
          </p:cNvPr>
          <p:cNvSpPr>
            <a:spLocks noGrp="1"/>
          </p:cNvSpPr>
          <p:nvPr>
            <p:ph type="sldNum" sz="quarter" idx="4"/>
          </p:nvPr>
        </p:nvSpPr>
        <p:spPr>
          <a:xfrm>
            <a:off x="10815637" y="6064613"/>
            <a:ext cx="942976" cy="360000"/>
          </a:xfrm>
          <a:prstGeom prst="rect">
            <a:avLst/>
          </a:prstGeom>
        </p:spPr>
        <p:txBody>
          <a:bodyPr vert="horz" lIns="0" tIns="0" rIns="0" bIns="0" rtlCol="0" anchor="b" anchorCtr="0"/>
          <a:lstStyle>
            <a:lvl1pPr algn="r">
              <a:defRPr sz="800" b="0" i="0">
                <a:solidFill>
                  <a:schemeClr val="tx1"/>
                </a:solidFill>
                <a:latin typeface="Eifont" pitchFamily="2" charset="77"/>
              </a:defRPr>
            </a:lvl1pPr>
          </a:lstStyle>
          <a:p>
            <a:r>
              <a:rPr lang="en-US"/>
              <a:t>S. </a:t>
            </a:r>
            <a:fld id="{E68BB47B-6AA6-7343-BE79-ECEFD83B2C88}" type="slidenum">
              <a:rPr lang="en-US" smtClean="0"/>
              <a:pPr/>
              <a:t>‹nr.›</a:t>
            </a:fld>
            <a:endParaRPr lang="en-US"/>
          </a:p>
        </p:txBody>
      </p:sp>
    </p:spTree>
    <p:extLst>
      <p:ext uri="{BB962C8B-B14F-4D97-AF65-F5344CB8AC3E}">
        <p14:creationId xmlns:p14="http://schemas.microsoft.com/office/powerpoint/2010/main" val="3568350751"/>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Breaker 2 m. 5. element">
    <p:bg>
      <p:bgPr>
        <a:solidFill>
          <a:schemeClr val="accent2"/>
        </a:solidFill>
        <a:effectLst/>
      </p:bgPr>
    </p:bg>
    <p:spTree>
      <p:nvGrpSpPr>
        <p:cNvPr id="1" name=""/>
        <p:cNvGrpSpPr/>
        <p:nvPr/>
      </p:nvGrpSpPr>
      <p:grpSpPr>
        <a:xfrm>
          <a:off x="0" y="0"/>
          <a:ext cx="0" cy="0"/>
          <a:chOff x="0" y="0"/>
          <a:chExt cx="0" cy="0"/>
        </a:xfrm>
      </p:grpSpPr>
      <p:pic>
        <p:nvPicPr>
          <p:cNvPr id="6" name="Graphic 5">
            <a:extLst>
              <a:ext uri="{FF2B5EF4-FFF2-40B4-BE49-F238E27FC236}">
                <a16:creationId xmlns:a16="http://schemas.microsoft.com/office/drawing/2014/main" id="{B9A9C12D-08E5-B698-93A7-F9CDFB8F59FE}"/>
              </a:ext>
            </a:extLst>
          </p:cNvPr>
          <p:cNvPicPr>
            <a:picLocks noChangeAspect="1"/>
          </p:cNvPicPr>
          <p:nvPr userDrawn="1"/>
        </p:nvPicPr>
        <p:blipFill rotWithShape="1">
          <a:blip r:embed="rId2">
            <a:extLst>
              <a:ext uri="{96DAC541-7B7A-43D3-8B79-37D633B846F1}">
                <asvg:svgBlip xmlns:asvg="http://schemas.microsoft.com/office/drawing/2016/SVG/main" r:embed="rId3"/>
              </a:ext>
            </a:extLst>
          </a:blip>
          <a:srcRect l="5797" b="28108"/>
          <a:stretch/>
        </p:blipFill>
        <p:spPr>
          <a:xfrm>
            <a:off x="0" y="65315"/>
            <a:ext cx="12192000" cy="6858000"/>
          </a:xfrm>
          <a:prstGeom prst="rect">
            <a:avLst/>
          </a:prstGeom>
        </p:spPr>
      </p:pic>
      <p:pic>
        <p:nvPicPr>
          <p:cNvPr id="3" name="Graphic 5">
            <a:extLst>
              <a:ext uri="{FF2B5EF4-FFF2-40B4-BE49-F238E27FC236}">
                <a16:creationId xmlns:a16="http://schemas.microsoft.com/office/drawing/2014/main" id="{E972505D-4B2A-D803-3DE7-70964FFCFA38}"/>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11024213" y="432000"/>
            <a:ext cx="734400" cy="378216"/>
          </a:xfrm>
          <a:prstGeom prst="rect">
            <a:avLst/>
          </a:prstGeom>
        </p:spPr>
      </p:pic>
      <p:sp>
        <p:nvSpPr>
          <p:cNvPr id="4" name="Title 1">
            <a:extLst>
              <a:ext uri="{FF2B5EF4-FFF2-40B4-BE49-F238E27FC236}">
                <a16:creationId xmlns:a16="http://schemas.microsoft.com/office/drawing/2014/main" id="{BD1F172A-A302-629C-BF04-8FCDFECA9734}"/>
              </a:ext>
            </a:extLst>
          </p:cNvPr>
          <p:cNvSpPr>
            <a:spLocks noGrp="1"/>
          </p:cNvSpPr>
          <p:nvPr>
            <p:ph type="ctrTitle" hasCustomPrompt="1"/>
          </p:nvPr>
        </p:nvSpPr>
        <p:spPr>
          <a:xfrm>
            <a:off x="431800" y="3429000"/>
            <a:ext cx="6607175" cy="2039295"/>
          </a:xfrm>
        </p:spPr>
        <p:txBody>
          <a:bodyPr anchor="b" anchorCtr="0">
            <a:noAutofit/>
          </a:bodyPr>
          <a:lstStyle>
            <a:lvl1pPr algn="l">
              <a:lnSpc>
                <a:spcPct val="100000"/>
              </a:lnSpc>
              <a:defRPr sz="4800">
                <a:solidFill>
                  <a:schemeClr val="tx1"/>
                </a:solidFill>
              </a:defRPr>
            </a:lvl1pPr>
          </a:lstStyle>
          <a:p>
            <a:r>
              <a:rPr lang="en-GB"/>
              <a:t>Breaker</a:t>
            </a:r>
            <a:endParaRPr lang="en-US"/>
          </a:p>
        </p:txBody>
      </p:sp>
      <p:sp>
        <p:nvSpPr>
          <p:cNvPr id="2" name="Slide Number Placeholder 5">
            <a:extLst>
              <a:ext uri="{FF2B5EF4-FFF2-40B4-BE49-F238E27FC236}">
                <a16:creationId xmlns:a16="http://schemas.microsoft.com/office/drawing/2014/main" id="{8D467CEA-90F9-F93B-435F-26851C75222E}"/>
              </a:ext>
            </a:extLst>
          </p:cNvPr>
          <p:cNvSpPr>
            <a:spLocks noGrp="1"/>
          </p:cNvSpPr>
          <p:nvPr>
            <p:ph type="sldNum" sz="quarter" idx="4"/>
          </p:nvPr>
        </p:nvSpPr>
        <p:spPr>
          <a:xfrm>
            <a:off x="10815637" y="6064613"/>
            <a:ext cx="942976" cy="360000"/>
          </a:xfrm>
          <a:prstGeom prst="rect">
            <a:avLst/>
          </a:prstGeom>
        </p:spPr>
        <p:txBody>
          <a:bodyPr vert="horz" lIns="0" tIns="0" rIns="0" bIns="0" rtlCol="0" anchor="b" anchorCtr="0"/>
          <a:lstStyle>
            <a:lvl1pPr algn="r">
              <a:defRPr sz="800" b="0" i="0">
                <a:solidFill>
                  <a:schemeClr val="tx1"/>
                </a:solidFill>
                <a:latin typeface="Eifont" pitchFamily="2" charset="77"/>
              </a:defRPr>
            </a:lvl1pPr>
          </a:lstStyle>
          <a:p>
            <a:r>
              <a:rPr lang="en-US"/>
              <a:t>S. </a:t>
            </a:r>
            <a:fld id="{E68BB47B-6AA6-7343-BE79-ECEFD83B2C88}" type="slidenum">
              <a:rPr lang="en-US" smtClean="0"/>
              <a:pPr/>
              <a:t>‹nr.›</a:t>
            </a:fld>
            <a:endParaRPr lang="en-US"/>
          </a:p>
        </p:txBody>
      </p:sp>
    </p:spTree>
    <p:extLst>
      <p:ext uri="{BB962C8B-B14F-4D97-AF65-F5344CB8AC3E}">
        <p14:creationId xmlns:p14="http://schemas.microsoft.com/office/powerpoint/2010/main" val="1006605787"/>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image" Target="../media/image2.svg"/><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BF095F1B-D449-B0EF-15AB-2722E408E6D1}"/>
              </a:ext>
            </a:extLst>
          </p:cNvPr>
          <p:cNvSpPr>
            <a:spLocks noGrp="1"/>
          </p:cNvSpPr>
          <p:nvPr>
            <p:ph type="title"/>
          </p:nvPr>
        </p:nvSpPr>
        <p:spPr>
          <a:xfrm>
            <a:off x="431799" y="1081617"/>
            <a:ext cx="9439275" cy="1080000"/>
          </a:xfrm>
          <a:prstGeom prst="rect">
            <a:avLst/>
          </a:prstGeom>
        </p:spPr>
        <p:txBody>
          <a:bodyPr vert="horz" lIns="0" tIns="0" rIns="0" bIns="0" rtlCol="0" anchor="t" anchorCtr="0">
            <a:noAutofit/>
          </a:bodyPr>
          <a:lstStyle/>
          <a:p>
            <a:r>
              <a:rPr lang="en-GB" err="1"/>
              <a:t>Overskrift</a:t>
            </a:r>
            <a:br>
              <a:rPr lang="en-GB"/>
            </a:br>
            <a:r>
              <a:rPr lang="en-GB"/>
              <a:t>max 2 </a:t>
            </a:r>
            <a:r>
              <a:rPr lang="en-GB" err="1"/>
              <a:t>linjer</a:t>
            </a:r>
            <a:endParaRPr lang="en-US"/>
          </a:p>
        </p:txBody>
      </p:sp>
      <p:sp>
        <p:nvSpPr>
          <p:cNvPr id="3" name="Text Placeholder 2">
            <a:extLst>
              <a:ext uri="{FF2B5EF4-FFF2-40B4-BE49-F238E27FC236}">
                <a16:creationId xmlns:a16="http://schemas.microsoft.com/office/drawing/2014/main" id="{2FA8C3B6-DCD1-EC06-3CDC-1FA08665A616}"/>
              </a:ext>
            </a:extLst>
          </p:cNvPr>
          <p:cNvSpPr>
            <a:spLocks noGrp="1"/>
          </p:cNvSpPr>
          <p:nvPr>
            <p:ph type="body" idx="1"/>
          </p:nvPr>
        </p:nvSpPr>
        <p:spPr>
          <a:xfrm>
            <a:off x="431800" y="2671200"/>
            <a:ext cx="5112000" cy="3311999"/>
          </a:xfrm>
          <a:prstGeom prst="rect">
            <a:avLst/>
          </a:prstGeom>
        </p:spPr>
        <p:txBody>
          <a:bodyPr vert="horz" lIns="0" tIns="0" rIns="0" bIns="0" rtlCol="0">
            <a:noAutofit/>
          </a:bodyPr>
          <a:lstStyle/>
          <a:p>
            <a:pPr lvl="0"/>
            <a:r>
              <a:rPr lang="en-GB"/>
              <a:t>Bullet </a:t>
            </a:r>
            <a:r>
              <a:rPr lang="en-GB" err="1"/>
              <a:t>niveau</a:t>
            </a:r>
            <a:r>
              <a:rPr lang="en-GB"/>
              <a:t> 1</a:t>
            </a:r>
          </a:p>
          <a:p>
            <a:pPr lvl="1"/>
            <a:r>
              <a:rPr lang="en-GB" err="1"/>
              <a:t>Niveau</a:t>
            </a:r>
            <a:r>
              <a:rPr lang="en-GB"/>
              <a:t> 2</a:t>
            </a:r>
          </a:p>
          <a:p>
            <a:pPr lvl="1"/>
            <a:r>
              <a:rPr lang="en-GB" err="1"/>
              <a:t>Niveau</a:t>
            </a:r>
            <a:r>
              <a:rPr lang="en-GB"/>
              <a:t> 3</a:t>
            </a:r>
          </a:p>
          <a:p>
            <a:pPr lvl="1"/>
            <a:r>
              <a:rPr lang="en-GB" err="1"/>
              <a:t>Niveau</a:t>
            </a:r>
            <a:r>
              <a:rPr lang="en-GB"/>
              <a:t> 4</a:t>
            </a:r>
          </a:p>
          <a:p>
            <a:pPr lvl="4"/>
            <a:r>
              <a:rPr lang="en-GB" err="1"/>
              <a:t>Niveau</a:t>
            </a:r>
            <a:r>
              <a:rPr lang="en-GB"/>
              <a:t> 5</a:t>
            </a:r>
            <a:endParaRPr lang="en-US"/>
          </a:p>
        </p:txBody>
      </p:sp>
      <p:sp>
        <p:nvSpPr>
          <p:cNvPr id="4" name="Date Placeholder 3">
            <a:extLst>
              <a:ext uri="{FF2B5EF4-FFF2-40B4-BE49-F238E27FC236}">
                <a16:creationId xmlns:a16="http://schemas.microsoft.com/office/drawing/2014/main" id="{B8FA212E-893F-1AF6-8228-401D05581E44}"/>
              </a:ext>
            </a:extLst>
          </p:cNvPr>
          <p:cNvSpPr>
            <a:spLocks noGrp="1"/>
          </p:cNvSpPr>
          <p:nvPr>
            <p:ph type="dt" sz="half" idx="2"/>
          </p:nvPr>
        </p:nvSpPr>
        <p:spPr>
          <a:xfrm>
            <a:off x="431800" y="6067215"/>
            <a:ext cx="944563" cy="360000"/>
          </a:xfrm>
          <a:prstGeom prst="rect">
            <a:avLst/>
          </a:prstGeom>
        </p:spPr>
        <p:txBody>
          <a:bodyPr vert="horz" lIns="0" tIns="0" rIns="0" bIns="0" rtlCol="0" anchor="b" anchorCtr="0"/>
          <a:lstStyle>
            <a:lvl1pPr algn="l">
              <a:defRPr sz="800" b="0" i="0">
                <a:solidFill>
                  <a:schemeClr val="tx1"/>
                </a:solidFill>
                <a:latin typeface="Eifont" pitchFamily="2" charset="77"/>
              </a:defRPr>
            </a:lvl1pPr>
          </a:lstStyle>
          <a:p>
            <a:endParaRPr lang="en-US"/>
          </a:p>
        </p:txBody>
      </p:sp>
      <p:sp>
        <p:nvSpPr>
          <p:cNvPr id="6" name="Slide Number Placeholder 5">
            <a:extLst>
              <a:ext uri="{FF2B5EF4-FFF2-40B4-BE49-F238E27FC236}">
                <a16:creationId xmlns:a16="http://schemas.microsoft.com/office/drawing/2014/main" id="{D5EDBF17-CC51-0134-61D9-DA8FE805C361}"/>
              </a:ext>
            </a:extLst>
          </p:cNvPr>
          <p:cNvSpPr>
            <a:spLocks noGrp="1"/>
          </p:cNvSpPr>
          <p:nvPr>
            <p:ph type="sldNum" sz="quarter" idx="4"/>
          </p:nvPr>
        </p:nvSpPr>
        <p:spPr>
          <a:xfrm>
            <a:off x="10815637" y="6064613"/>
            <a:ext cx="942976" cy="360000"/>
          </a:xfrm>
          <a:prstGeom prst="rect">
            <a:avLst/>
          </a:prstGeom>
        </p:spPr>
        <p:txBody>
          <a:bodyPr vert="horz" lIns="0" tIns="0" rIns="0" bIns="0" rtlCol="0" anchor="b" anchorCtr="0"/>
          <a:lstStyle>
            <a:lvl1pPr algn="r">
              <a:defRPr sz="800" b="0" i="0">
                <a:solidFill>
                  <a:schemeClr val="tx1"/>
                </a:solidFill>
                <a:latin typeface="Eifont" pitchFamily="2" charset="77"/>
              </a:defRPr>
            </a:lvl1pPr>
          </a:lstStyle>
          <a:p>
            <a:r>
              <a:rPr lang="en-US"/>
              <a:t>S. </a:t>
            </a:r>
            <a:fld id="{E68BB47B-6AA6-7343-BE79-ECEFD83B2C88}" type="slidenum">
              <a:rPr lang="en-US" smtClean="0"/>
              <a:pPr/>
              <a:t>‹nr.›</a:t>
            </a:fld>
            <a:endParaRPr lang="en-US"/>
          </a:p>
        </p:txBody>
      </p:sp>
    </p:spTree>
    <p:extLst>
      <p:ext uri="{BB962C8B-B14F-4D97-AF65-F5344CB8AC3E}">
        <p14:creationId xmlns:p14="http://schemas.microsoft.com/office/powerpoint/2010/main" val="2899229285"/>
      </p:ext>
    </p:extLst>
  </p:cSld>
  <p:clrMap bg1="lt1" tx1="dk1" bg2="lt2" tx2="dk2" accent1="accent1" accent2="accent2" accent3="accent3" accent4="accent4" accent5="accent5" accent6="accent6" hlink="hlink" folHlink="folHlink"/>
  <p:sldLayoutIdLst>
    <p:sldLayoutId id="2147483649" r:id="rId1"/>
    <p:sldLayoutId id="2147483661" r:id="rId2"/>
    <p:sldLayoutId id="2147483686" r:id="rId3"/>
    <p:sldLayoutId id="2147483692" r:id="rId4"/>
    <p:sldLayoutId id="2147483650" r:id="rId5"/>
    <p:sldLayoutId id="2147483694" r:id="rId6"/>
    <p:sldLayoutId id="2147483664" r:id="rId7"/>
    <p:sldLayoutId id="2147483665" r:id="rId8"/>
    <p:sldLayoutId id="2147483685" r:id="rId9"/>
    <p:sldLayoutId id="2147483693" r:id="rId10"/>
    <p:sldLayoutId id="2147483667" r:id="rId11"/>
    <p:sldLayoutId id="2147483669" r:id="rId12"/>
    <p:sldLayoutId id="2147483670" r:id="rId13"/>
    <p:sldLayoutId id="2147483695" r:id="rId14"/>
    <p:sldLayoutId id="2147483671" r:id="rId15"/>
    <p:sldLayoutId id="2147483690" r:id="rId16"/>
    <p:sldLayoutId id="2147483687" r:id="rId17"/>
    <p:sldLayoutId id="2147483672" r:id="rId18"/>
    <p:sldLayoutId id="2147483673" r:id="rId19"/>
    <p:sldLayoutId id="2147483674" r:id="rId20"/>
    <p:sldLayoutId id="2147483675" r:id="rId21"/>
    <p:sldLayoutId id="2147483680" r:id="rId22"/>
    <p:sldLayoutId id="2147483698" r:id="rId23"/>
    <p:sldLayoutId id="2147483681" r:id="rId24"/>
    <p:sldLayoutId id="2147483696" r:id="rId25"/>
    <p:sldLayoutId id="2147483677" r:id="rId26"/>
    <p:sldLayoutId id="2147483679" r:id="rId27"/>
    <p:sldLayoutId id="2147483655" r:id="rId28"/>
    <p:sldLayoutId id="2147483691" r:id="rId29"/>
  </p:sldLayoutIdLst>
  <p:hf hdr="0" dt="0"/>
  <p:txStyles>
    <p:titleStyle>
      <a:lvl1pPr algn="l" defTabSz="914400" rtl="0" eaLnBrk="1" latinLnBrk="0" hangingPunct="1">
        <a:lnSpc>
          <a:spcPct val="90000"/>
        </a:lnSpc>
        <a:spcBef>
          <a:spcPct val="0"/>
        </a:spcBef>
        <a:buNone/>
        <a:defRPr sz="3600" b="0" i="0" kern="1200">
          <a:solidFill>
            <a:schemeClr val="tx1"/>
          </a:solidFill>
          <a:latin typeface="Eifont Display" pitchFamily="2" charset="77"/>
          <a:ea typeface="+mj-ea"/>
          <a:cs typeface="+mj-cs"/>
        </a:defRPr>
      </a:lvl1pPr>
    </p:titleStyle>
    <p:bodyStyle>
      <a:lvl1pPr marL="228600" indent="-228600" algn="l" defTabSz="914400" rtl="0" eaLnBrk="1" latinLnBrk="0" hangingPunct="1">
        <a:lnSpc>
          <a:spcPct val="90000"/>
        </a:lnSpc>
        <a:spcBef>
          <a:spcPts val="1000"/>
        </a:spcBef>
        <a:buFontTx/>
        <a:buBlip>
          <a:blip r:embed="rId31">
            <a:extLst>
              <a:ext uri="{96DAC541-7B7A-43D3-8B79-37D633B846F1}">
                <asvg:svgBlip xmlns:asvg="http://schemas.microsoft.com/office/drawing/2016/SVG/main" r:embed="rId32"/>
              </a:ext>
            </a:extLst>
          </a:blip>
        </a:buBlip>
        <a:defRPr sz="1600" b="0" i="0" kern="1200">
          <a:solidFill>
            <a:schemeClr val="tx1"/>
          </a:solidFill>
          <a:latin typeface="Eifont" pitchFamily="2" charset="77"/>
          <a:ea typeface="+mn-ea"/>
          <a:cs typeface="+mn-cs"/>
        </a:defRPr>
      </a:lvl1pPr>
      <a:lvl2pPr marL="446088" indent="-223838" algn="l" defTabSz="914400" rtl="0" eaLnBrk="1" latinLnBrk="0" hangingPunct="1">
        <a:lnSpc>
          <a:spcPct val="90000"/>
        </a:lnSpc>
        <a:spcBef>
          <a:spcPts val="500"/>
        </a:spcBef>
        <a:buFont typeface="Arial" panose="020B0604020202020204" pitchFamily="34" charset="0"/>
        <a:buChar char="•"/>
        <a:tabLst/>
        <a:defRPr sz="1600" b="0" i="0" kern="1200">
          <a:solidFill>
            <a:schemeClr val="tx1"/>
          </a:solidFill>
          <a:latin typeface="Eifont" pitchFamily="2" charset="77"/>
          <a:ea typeface="+mn-ea"/>
          <a:cs typeface="+mn-cs"/>
        </a:defRPr>
      </a:lvl2pPr>
      <a:lvl3pPr marL="222250" indent="0" algn="l" defTabSz="914400" rtl="0" eaLnBrk="1" latinLnBrk="0" hangingPunct="1">
        <a:lnSpc>
          <a:spcPts val="2200"/>
        </a:lnSpc>
        <a:spcBef>
          <a:spcPts val="0"/>
        </a:spcBef>
        <a:buFontTx/>
        <a:buNone/>
        <a:tabLst/>
        <a:defRPr sz="1600" b="0" i="0" kern="1200">
          <a:solidFill>
            <a:schemeClr val="tx1"/>
          </a:solidFill>
          <a:latin typeface="Eifont" pitchFamily="2" charset="77"/>
          <a:ea typeface="+mn-ea"/>
          <a:cs typeface="+mn-cs"/>
        </a:defRPr>
      </a:lvl3pPr>
      <a:lvl4pPr marL="446088" indent="-223838" algn="l" defTabSz="914400" rtl="0" eaLnBrk="1" latinLnBrk="0" hangingPunct="1">
        <a:lnSpc>
          <a:spcPct val="90000"/>
        </a:lnSpc>
        <a:spcBef>
          <a:spcPts val="500"/>
        </a:spcBef>
        <a:buFontTx/>
        <a:buBlip>
          <a:blip r:embed="rId31">
            <a:extLst>
              <a:ext uri="{96DAC541-7B7A-43D3-8B79-37D633B846F1}">
                <asvg:svgBlip xmlns:asvg="http://schemas.microsoft.com/office/drawing/2016/SVG/main" r:embed="rId32"/>
              </a:ext>
            </a:extLst>
          </a:blip>
        </a:buBlip>
        <a:tabLst/>
        <a:defRPr sz="1600" b="0" i="0" kern="1200">
          <a:solidFill>
            <a:schemeClr val="tx1"/>
          </a:solidFill>
          <a:latin typeface="Eifont" pitchFamily="2" charset="77"/>
          <a:ea typeface="+mn-ea"/>
          <a:cs typeface="+mn-cs"/>
        </a:defRPr>
      </a:lvl4pPr>
      <a:lvl5pPr marL="446088" indent="-223838" algn="l" defTabSz="914400" rtl="0" eaLnBrk="1" latinLnBrk="0" hangingPunct="1">
        <a:lnSpc>
          <a:spcPct val="90000"/>
        </a:lnSpc>
        <a:spcBef>
          <a:spcPts val="500"/>
        </a:spcBef>
        <a:buFont typeface="Arial" panose="020B0604020202020204" pitchFamily="34" charset="0"/>
        <a:buChar char="•"/>
        <a:tabLst/>
        <a:defRPr sz="1600" b="0" i="0" kern="1200">
          <a:solidFill>
            <a:schemeClr val="tx1"/>
          </a:solidFill>
          <a:latin typeface="Eifont" pitchFamily="2"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userDrawn="1">
          <p15:clr>
            <a:srgbClr val="F26B43"/>
          </p15:clr>
        </p15:guide>
        <p15:guide id="2" pos="7680" userDrawn="1">
          <p15:clr>
            <a:srgbClr val="F26B43"/>
          </p15:clr>
        </p15:guide>
        <p15:guide id="3" pos="272" userDrawn="1">
          <p15:clr>
            <a:srgbClr val="F26B43"/>
          </p15:clr>
        </p15:guide>
        <p15:guide id="4" pos="846" userDrawn="1">
          <p15:clr>
            <a:srgbClr val="F26B43"/>
          </p15:clr>
        </p15:guide>
        <p15:guide id="5" pos="1461" userDrawn="1">
          <p15:clr>
            <a:srgbClr val="F26B43"/>
          </p15:clr>
        </p15:guide>
        <p15:guide id="6" pos="2056" userDrawn="1">
          <p15:clr>
            <a:srgbClr val="F26B43"/>
          </p15:clr>
        </p15:guide>
        <p15:guide id="7" pos="2650" userDrawn="1">
          <p15:clr>
            <a:srgbClr val="F26B43"/>
          </p15:clr>
        </p15:guide>
        <p15:guide id="8" pos="3245" userDrawn="1">
          <p15:clr>
            <a:srgbClr val="F26B43"/>
          </p15:clr>
        </p15:guide>
        <p15:guide id="9" pos="3840" userDrawn="1">
          <p15:clr>
            <a:srgbClr val="F26B43"/>
          </p15:clr>
        </p15:guide>
        <p15:guide id="10" pos="4434" userDrawn="1">
          <p15:clr>
            <a:srgbClr val="F26B43"/>
          </p15:clr>
        </p15:guide>
        <p15:guide id="11" pos="5029" userDrawn="1">
          <p15:clr>
            <a:srgbClr val="F26B43"/>
          </p15:clr>
        </p15:guide>
        <p15:guide id="12" pos="5623" userDrawn="1">
          <p15:clr>
            <a:srgbClr val="F26B43"/>
          </p15:clr>
        </p15:guide>
        <p15:guide id="13" pos="6218" userDrawn="1">
          <p15:clr>
            <a:srgbClr val="F26B43"/>
          </p15:clr>
        </p15:guide>
        <p15:guide id="14" pos="6813" userDrawn="1">
          <p15:clr>
            <a:srgbClr val="F26B43"/>
          </p15:clr>
        </p15:guide>
        <p15:guide id="15" pos="7407" userDrawn="1">
          <p15:clr>
            <a:srgbClr val="F26B43"/>
          </p15:clr>
        </p15:guide>
        <p15:guide id="16" orient="horz" userDrawn="1">
          <p15:clr>
            <a:srgbClr val="F26B43"/>
          </p15:clr>
        </p15:guide>
        <p15:guide id="17" orient="horz" pos="4320" userDrawn="1">
          <p15:clr>
            <a:srgbClr val="F26B43"/>
          </p15:clr>
        </p15:guide>
        <p15:guide id="18" orient="horz" pos="272" userDrawn="1">
          <p15:clr>
            <a:srgbClr val="F26B43"/>
          </p15:clr>
        </p15:guide>
        <p15:guide id="19" orient="horz" pos="4047" userDrawn="1">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chart" Target="../charts/chart9.xml"/><Relationship Id="rId1" Type="http://schemas.openxmlformats.org/officeDocument/2006/relationships/slideLayout" Target="../slideLayouts/slideLayout19.xml"/></Relationships>
</file>

<file path=ppt/slides/_rels/slide11.xml.rels><?xml version="1.0" encoding="UTF-8" standalone="yes"?>
<Relationships xmlns="http://schemas.openxmlformats.org/package/2006/relationships"><Relationship Id="rId2" Type="http://schemas.openxmlformats.org/officeDocument/2006/relationships/chart" Target="../charts/chart10.xml"/><Relationship Id="rId1" Type="http://schemas.openxmlformats.org/officeDocument/2006/relationships/slideLayout" Target="../slideLayouts/slideLayout19.xml"/></Relationships>
</file>

<file path=ppt/slides/_rels/slide1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hyperlink" Target="https://www.cowi.com/insights/electrolysis-the-backbone-of-the-green-transition" TargetMode="External"/><Relationship Id="rId1" Type="http://schemas.openxmlformats.org/officeDocument/2006/relationships/slideLayout" Target="../slideLayouts/slideLayout19.xml"/><Relationship Id="rId4" Type="http://schemas.openxmlformats.org/officeDocument/2006/relationships/chart" Target="../charts/chart11.xml"/></Relationships>
</file>

<file path=ppt/slides/_rels/slide13.xml.rels><?xml version="1.0" encoding="UTF-8" standalone="yes"?>
<Relationships xmlns="http://schemas.openxmlformats.org/package/2006/relationships"><Relationship Id="rId3" Type="http://schemas.openxmlformats.org/officeDocument/2006/relationships/chart" Target="../charts/chart13.xml"/><Relationship Id="rId2" Type="http://schemas.openxmlformats.org/officeDocument/2006/relationships/chart" Target="../charts/chart12.xml"/><Relationship Id="rId1" Type="http://schemas.openxmlformats.org/officeDocument/2006/relationships/slideLayout" Target="../slideLayouts/slideLayout19.xml"/></Relationships>
</file>

<file path=ppt/slides/_rels/slide14.xml.rels><?xml version="1.0" encoding="UTF-8" standalone="yes"?>
<Relationships xmlns="http://schemas.openxmlformats.org/package/2006/relationships"><Relationship Id="rId2" Type="http://schemas.openxmlformats.org/officeDocument/2006/relationships/chart" Target="../charts/chart14.xml"/><Relationship Id="rId1" Type="http://schemas.openxmlformats.org/officeDocument/2006/relationships/slideLayout" Target="../slideLayouts/slideLayout19.xml"/></Relationships>
</file>

<file path=ppt/slides/_rels/slide15.xml.rels><?xml version="1.0" encoding="UTF-8" standalone="yes"?>
<Relationships xmlns="http://schemas.openxmlformats.org/package/2006/relationships"><Relationship Id="rId3" Type="http://schemas.openxmlformats.org/officeDocument/2006/relationships/image" Target="../media/image18.png"/><Relationship Id="rId2" Type="http://schemas.microsoft.com/office/2014/relationships/chartEx" Target="../charts/chartEx1.xml"/><Relationship Id="rId1" Type="http://schemas.openxmlformats.org/officeDocument/2006/relationships/slideLayout" Target="../slideLayouts/slideLayout19.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hyperlink" Target="https://www.iea.org/data-and-statistics/data-product/hydrogen-production-and-infrastructure-projects-database#hydrogen-production-projects" TargetMode="External"/><Relationship Id="rId1" Type="http://schemas.openxmlformats.org/officeDocument/2006/relationships/slideLayout" Target="../slideLayouts/slideLayout19.xml"/></Relationships>
</file>

<file path=ppt/slides/_rels/slide3.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19.xml"/></Relationships>
</file>

<file path=ppt/slides/_rels/slide4.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19.xml"/></Relationships>
</file>

<file path=ppt/slides/_rels/slide5.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Layout" Target="../slideLayouts/slideLayout19.xml"/></Relationships>
</file>

<file path=ppt/slides/_rels/slide6.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chart" Target="../charts/chart4.xml"/><Relationship Id="rId1" Type="http://schemas.openxmlformats.org/officeDocument/2006/relationships/slideLayout" Target="../slideLayouts/slideLayout19.xml"/><Relationship Id="rId5" Type="http://schemas.openxmlformats.org/officeDocument/2006/relationships/image" Target="../media/image2.svg"/><Relationship Id="rId4" Type="http://schemas.openxmlformats.org/officeDocument/2006/relationships/image" Target="../media/image1.png"/></Relationships>
</file>

<file path=ppt/slides/_rels/slide7.xml.rels><?xml version="1.0" encoding="UTF-8" standalone="yes"?>
<Relationships xmlns="http://schemas.openxmlformats.org/package/2006/relationships"><Relationship Id="rId2" Type="http://schemas.openxmlformats.org/officeDocument/2006/relationships/chart" Target="../charts/chart6.xml"/><Relationship Id="rId1" Type="http://schemas.openxmlformats.org/officeDocument/2006/relationships/slideLayout" Target="../slideLayouts/slideLayout19.xml"/></Relationships>
</file>

<file path=ppt/slides/_rels/slide8.xml.rels><?xml version="1.0" encoding="UTF-8" standalone="yes"?>
<Relationships xmlns="http://schemas.openxmlformats.org/package/2006/relationships"><Relationship Id="rId2" Type="http://schemas.openxmlformats.org/officeDocument/2006/relationships/chart" Target="../charts/chart7.xml"/><Relationship Id="rId1" Type="http://schemas.openxmlformats.org/officeDocument/2006/relationships/slideLayout" Target="../slideLayouts/slideLayout19.xml"/></Relationships>
</file>

<file path=ppt/slides/_rels/slide9.xml.rels><?xml version="1.0" encoding="UTF-8" standalone="yes"?>
<Relationships xmlns="http://schemas.openxmlformats.org/package/2006/relationships"><Relationship Id="rId2" Type="http://schemas.openxmlformats.org/officeDocument/2006/relationships/chart" Target="../charts/chart8.xml"/><Relationship Id="rId1" Type="http://schemas.openxmlformats.org/officeDocument/2006/relationships/slideLayout" Target="../slideLayouts/slideLayout1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6381242-DE50-09DB-0C0A-8E0564CC14AB}"/>
              </a:ext>
            </a:extLst>
          </p:cNvPr>
          <p:cNvSpPr>
            <a:spLocks noGrp="1"/>
          </p:cNvSpPr>
          <p:nvPr>
            <p:ph type="ctrTitle"/>
          </p:nvPr>
        </p:nvSpPr>
        <p:spPr/>
        <p:txBody>
          <a:bodyPr/>
          <a:lstStyle/>
          <a:p>
            <a:r>
              <a:rPr lang="en-US" dirty="0">
                <a:latin typeface="Eifont Display"/>
              </a:rPr>
              <a:t>Hydrogen </a:t>
            </a:r>
            <a:r>
              <a:rPr lang="en-US">
                <a:latin typeface="Eifont Display"/>
              </a:rPr>
              <a:t>projects outlook</a:t>
            </a:r>
            <a:br>
              <a:rPr lang="en-US">
                <a:latin typeface="Eifont Display"/>
              </a:rPr>
            </a:br>
            <a:br>
              <a:rPr lang="en-US" dirty="0">
                <a:latin typeface="Eifont Display"/>
              </a:rPr>
            </a:br>
            <a:r>
              <a:rPr lang="en-US" sz="2400" dirty="0">
                <a:latin typeface="Eifont Display"/>
              </a:rPr>
              <a:t>Deep dive in the IEA Hydrogen Production Projects Database</a:t>
            </a:r>
            <a:br>
              <a:rPr lang="en-US" sz="2400" dirty="0">
                <a:latin typeface="Eifont Display"/>
              </a:rPr>
            </a:br>
            <a:br>
              <a:rPr lang="en-US" sz="2400" dirty="0">
                <a:latin typeface="Eifont Display"/>
              </a:rPr>
            </a:br>
            <a:br>
              <a:rPr lang="en-US" sz="2400" dirty="0">
                <a:latin typeface="Eifont Display"/>
              </a:rPr>
            </a:br>
            <a:endParaRPr lang="en-US" sz="2400" dirty="0">
              <a:latin typeface="Eifont Display"/>
            </a:endParaRPr>
          </a:p>
        </p:txBody>
      </p:sp>
      <p:sp>
        <p:nvSpPr>
          <p:cNvPr id="3" name="Undertitel 2">
            <a:extLst>
              <a:ext uri="{FF2B5EF4-FFF2-40B4-BE49-F238E27FC236}">
                <a16:creationId xmlns:a16="http://schemas.microsoft.com/office/drawing/2014/main" id="{A1EF8170-945A-97C1-371B-D3D43AD2651B}"/>
              </a:ext>
            </a:extLst>
          </p:cNvPr>
          <p:cNvSpPr>
            <a:spLocks noGrp="1"/>
          </p:cNvSpPr>
          <p:nvPr>
            <p:ph type="subTitle" idx="1"/>
          </p:nvPr>
        </p:nvSpPr>
        <p:spPr/>
        <p:txBody>
          <a:bodyPr/>
          <a:lstStyle/>
          <a:p>
            <a:r>
              <a:rPr lang="en-US" dirty="0">
                <a:latin typeface="Eifont"/>
              </a:rPr>
              <a:t>Christian Dahl Winther</a:t>
            </a:r>
          </a:p>
          <a:p>
            <a:r>
              <a:rPr lang="en-US" dirty="0">
                <a:latin typeface="Eifont"/>
              </a:rPr>
              <a:t>January 2024</a:t>
            </a:r>
            <a:endParaRPr lang="en-US" dirty="0"/>
          </a:p>
        </p:txBody>
      </p:sp>
      <p:sp>
        <p:nvSpPr>
          <p:cNvPr id="4" name="Pladsholder til slidenummer 3">
            <a:extLst>
              <a:ext uri="{FF2B5EF4-FFF2-40B4-BE49-F238E27FC236}">
                <a16:creationId xmlns:a16="http://schemas.microsoft.com/office/drawing/2014/main" id="{709ED1A8-A052-D24D-F218-62ADC19D052C}"/>
              </a:ext>
            </a:extLst>
          </p:cNvPr>
          <p:cNvSpPr>
            <a:spLocks noGrp="1"/>
          </p:cNvSpPr>
          <p:nvPr>
            <p:ph type="sldNum" sz="quarter" idx="4"/>
          </p:nvPr>
        </p:nvSpPr>
        <p:spPr/>
        <p:txBody>
          <a:bodyPr/>
          <a:lstStyle/>
          <a:p>
            <a:r>
              <a:rPr lang="en-US"/>
              <a:t>S. </a:t>
            </a:r>
            <a:fld id="{E68BB47B-6AA6-7343-BE79-ECEFD83B2C88}" type="slidenum">
              <a:rPr lang="en-US" smtClean="0"/>
              <a:pPr/>
              <a:t>1</a:t>
            </a:fld>
            <a:endParaRPr lang="en-US"/>
          </a:p>
        </p:txBody>
      </p:sp>
    </p:spTree>
    <p:extLst>
      <p:ext uri="{BB962C8B-B14F-4D97-AF65-F5344CB8AC3E}">
        <p14:creationId xmlns:p14="http://schemas.microsoft.com/office/powerpoint/2010/main" val="12694577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ladsholder til tekst 2">
            <a:extLst>
              <a:ext uri="{FF2B5EF4-FFF2-40B4-BE49-F238E27FC236}">
                <a16:creationId xmlns:a16="http://schemas.microsoft.com/office/drawing/2014/main" id="{3AFA8435-1B0D-6DC6-8D84-3121FE8C9C92}"/>
              </a:ext>
            </a:extLst>
          </p:cNvPr>
          <p:cNvSpPr>
            <a:spLocks noGrp="1"/>
          </p:cNvSpPr>
          <p:nvPr>
            <p:ph type="body" sz="quarter" idx="15"/>
          </p:nvPr>
        </p:nvSpPr>
        <p:spPr>
          <a:xfrm>
            <a:off x="431800" y="2160000"/>
            <a:ext cx="4702175" cy="3033712"/>
          </a:xfrm>
        </p:spPr>
        <p:txBody>
          <a:bodyPr vert="horz" lIns="0" tIns="0" rIns="0" bIns="0" rtlCol="0" anchor="t">
            <a:noAutofit/>
          </a:bodyPr>
          <a:lstStyle/>
          <a:p>
            <a:pPr>
              <a:buFont typeface="Wingdings"/>
              <a:buChar char="§"/>
            </a:pPr>
            <a:r>
              <a:rPr lang="en-US" sz="1400">
                <a:latin typeface="Arial"/>
                <a:cs typeface="Arial"/>
              </a:rPr>
              <a:t>A few countries have established targets for the level of electrolyzer capacity to be installed by 2030 through their national hydrogen strategies.</a:t>
            </a:r>
          </a:p>
          <a:p>
            <a:pPr>
              <a:buFont typeface="Wingdings"/>
              <a:buChar char="§"/>
            </a:pPr>
            <a:r>
              <a:rPr lang="en-US" sz="1400">
                <a:latin typeface="Arial"/>
                <a:cs typeface="Arial"/>
              </a:rPr>
              <a:t>As of 2023, there is virtually no electrolyzer capacity installed anywhere, which means there is a considerable distance to cover to achieve the 2030 targets.</a:t>
            </a:r>
          </a:p>
          <a:p>
            <a:pPr>
              <a:buFont typeface="Wingdings"/>
              <a:buChar char="§"/>
            </a:pPr>
            <a:r>
              <a:rPr lang="en-US" sz="1400">
                <a:latin typeface="Arial"/>
                <a:cs typeface="Arial"/>
              </a:rPr>
              <a:t>Upon comparing the announced project pipeline for 2030, it appears that countries with national hydrogen strategies are likely to meet their political targets, assuming the pipeline is successfully realized.</a:t>
            </a:r>
          </a:p>
        </p:txBody>
      </p:sp>
      <p:sp>
        <p:nvSpPr>
          <p:cNvPr id="4" name="Titel 3">
            <a:extLst>
              <a:ext uri="{FF2B5EF4-FFF2-40B4-BE49-F238E27FC236}">
                <a16:creationId xmlns:a16="http://schemas.microsoft.com/office/drawing/2014/main" id="{F25A148D-AD16-5922-F272-043161111FB8}"/>
              </a:ext>
            </a:extLst>
          </p:cNvPr>
          <p:cNvSpPr>
            <a:spLocks noGrp="1"/>
          </p:cNvSpPr>
          <p:nvPr>
            <p:ph type="title"/>
          </p:nvPr>
        </p:nvSpPr>
        <p:spPr>
          <a:xfrm>
            <a:off x="431799" y="431802"/>
            <a:ext cx="6918223" cy="966187"/>
          </a:xfrm>
        </p:spPr>
        <p:txBody>
          <a:bodyPr/>
          <a:lstStyle/>
          <a:p>
            <a:r>
              <a:rPr lang="en-US" dirty="0"/>
              <a:t>Alignment between project pipeline and political targets</a:t>
            </a:r>
          </a:p>
        </p:txBody>
      </p:sp>
      <p:sp>
        <p:nvSpPr>
          <p:cNvPr id="5" name="Pladsholder til slidenummer 4">
            <a:extLst>
              <a:ext uri="{FF2B5EF4-FFF2-40B4-BE49-F238E27FC236}">
                <a16:creationId xmlns:a16="http://schemas.microsoft.com/office/drawing/2014/main" id="{499412F0-1252-66F6-327C-CDEF572A8F21}"/>
              </a:ext>
            </a:extLst>
          </p:cNvPr>
          <p:cNvSpPr>
            <a:spLocks noGrp="1"/>
          </p:cNvSpPr>
          <p:nvPr>
            <p:ph type="sldNum" sz="quarter" idx="4"/>
          </p:nvPr>
        </p:nvSpPr>
        <p:spPr/>
        <p:txBody>
          <a:bodyPr/>
          <a:lstStyle/>
          <a:p>
            <a:r>
              <a:rPr lang="en-US"/>
              <a:t>S. </a:t>
            </a:r>
            <a:fld id="{E68BB47B-6AA6-7343-BE79-ECEFD83B2C88}" type="slidenum">
              <a:rPr lang="en-US" smtClean="0"/>
              <a:pPr/>
              <a:t>10</a:t>
            </a:fld>
            <a:endParaRPr lang="en-US"/>
          </a:p>
        </p:txBody>
      </p:sp>
      <p:sp>
        <p:nvSpPr>
          <p:cNvPr id="8" name="Tekstfelt 7">
            <a:extLst>
              <a:ext uri="{FF2B5EF4-FFF2-40B4-BE49-F238E27FC236}">
                <a16:creationId xmlns:a16="http://schemas.microsoft.com/office/drawing/2014/main" id="{A9D35907-F8C5-749B-FB9D-530E437D4479}"/>
              </a:ext>
            </a:extLst>
          </p:cNvPr>
          <p:cNvSpPr txBox="1"/>
          <p:nvPr/>
        </p:nvSpPr>
        <p:spPr>
          <a:xfrm>
            <a:off x="6305550" y="5986330"/>
            <a:ext cx="5319283" cy="784830"/>
          </a:xfrm>
          <a:prstGeom prst="rect">
            <a:avLst/>
          </a:prstGeom>
          <a:noFill/>
        </p:spPr>
        <p:txBody>
          <a:bodyPr wrap="square" lIns="91440" tIns="45720" rIns="91440" bIns="45720" rtlCol="0" anchor="t">
            <a:spAutoFit/>
          </a:bodyPr>
          <a:lstStyle/>
          <a:p>
            <a:r>
              <a:rPr lang="en-US" sz="900" b="1" i="1" dirty="0">
                <a:latin typeface="Arial"/>
                <a:cs typeface="Arial"/>
              </a:rPr>
              <a:t>Note: </a:t>
            </a:r>
            <a:r>
              <a:rPr lang="en-US" sz="900" i="1" dirty="0">
                <a:latin typeface="Arial"/>
                <a:cs typeface="Arial"/>
              </a:rPr>
              <a:t>Compared to previous slides Australia, USA, Mauritania, Kazakhstan, Oman, and China has been excluded as they do not have any politically decided targets yet. The figure only includes projects that have progressed past the ‘concept phase’.</a:t>
            </a:r>
          </a:p>
          <a:p>
            <a:r>
              <a:rPr lang="en-US" sz="900" b="1" i="1" dirty="0">
                <a:latin typeface="Arial"/>
                <a:cs typeface="Arial"/>
              </a:rPr>
              <a:t>Sources:</a:t>
            </a:r>
            <a:r>
              <a:rPr lang="en-US" sz="900" i="1" dirty="0">
                <a:latin typeface="Arial"/>
                <a:cs typeface="Arial"/>
              </a:rPr>
              <a:t> BNEF (electrolyzer targets), IEA Hydrogen Production Projects Database, 2023 (capacities).</a:t>
            </a:r>
          </a:p>
        </p:txBody>
      </p:sp>
      <p:graphicFrame>
        <p:nvGraphicFramePr>
          <p:cNvPr id="2" name="Diagram 1">
            <a:extLst>
              <a:ext uri="{FF2B5EF4-FFF2-40B4-BE49-F238E27FC236}">
                <a16:creationId xmlns:a16="http://schemas.microsoft.com/office/drawing/2014/main" id="{54202193-DC1D-C951-4935-9D79D4B413F9}"/>
              </a:ext>
            </a:extLst>
          </p:cNvPr>
          <p:cNvGraphicFramePr>
            <a:graphicFrameLocks/>
          </p:cNvGraphicFramePr>
          <p:nvPr>
            <p:extLst>
              <p:ext uri="{D42A27DB-BD31-4B8C-83A1-F6EECF244321}">
                <p14:modId xmlns:p14="http://schemas.microsoft.com/office/powerpoint/2010/main" val="3700517351"/>
              </p:ext>
            </p:extLst>
          </p:nvPr>
        </p:nvGraphicFramePr>
        <p:xfrm>
          <a:off x="6305550" y="2160000"/>
          <a:ext cx="5210175" cy="3769746"/>
        </p:xfrm>
        <a:graphic>
          <a:graphicData uri="http://schemas.openxmlformats.org/drawingml/2006/chart">
            <c:chart xmlns:c="http://schemas.openxmlformats.org/drawingml/2006/chart" xmlns:r="http://schemas.openxmlformats.org/officeDocument/2006/relationships" r:id="rId2"/>
          </a:graphicData>
        </a:graphic>
      </p:graphicFrame>
      <p:sp>
        <p:nvSpPr>
          <p:cNvPr id="6" name="Tekstfelt 5">
            <a:extLst>
              <a:ext uri="{FF2B5EF4-FFF2-40B4-BE49-F238E27FC236}">
                <a16:creationId xmlns:a16="http://schemas.microsoft.com/office/drawing/2014/main" id="{DB84AEC9-749B-3794-B8A4-D4C2A90B6332}"/>
              </a:ext>
            </a:extLst>
          </p:cNvPr>
          <p:cNvSpPr txBox="1"/>
          <p:nvPr/>
        </p:nvSpPr>
        <p:spPr>
          <a:xfrm>
            <a:off x="6305550" y="1791858"/>
            <a:ext cx="6094324" cy="276999"/>
          </a:xfrm>
          <a:prstGeom prst="rect">
            <a:avLst/>
          </a:prstGeom>
          <a:noFill/>
        </p:spPr>
        <p:txBody>
          <a:bodyPr wrap="square">
            <a:spAutoFit/>
          </a:bodyPr>
          <a:lstStyle/>
          <a:p>
            <a:r>
              <a:rPr lang="en-US" sz="1200" b="1" dirty="0">
                <a:latin typeface="Arial" panose="020B0604020202020204" pitchFamily="34" charset="0"/>
                <a:cs typeface="Arial" panose="020B0604020202020204" pitchFamily="34" charset="0"/>
              </a:rPr>
              <a:t>Alignment between project pipeline and political targets for 2030</a:t>
            </a:r>
            <a:endParaRPr lang="da-DK" sz="12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20866548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ladsholder til tekst 2">
            <a:extLst>
              <a:ext uri="{FF2B5EF4-FFF2-40B4-BE49-F238E27FC236}">
                <a16:creationId xmlns:a16="http://schemas.microsoft.com/office/drawing/2014/main" id="{AC410057-A595-D199-8E80-C778F34B36F6}"/>
              </a:ext>
            </a:extLst>
          </p:cNvPr>
          <p:cNvSpPr>
            <a:spLocks noGrp="1"/>
          </p:cNvSpPr>
          <p:nvPr>
            <p:ph type="body" sz="quarter" idx="15"/>
          </p:nvPr>
        </p:nvSpPr>
        <p:spPr>
          <a:xfrm>
            <a:off x="431800" y="2160000"/>
            <a:ext cx="4756217" cy="3033712"/>
          </a:xfrm>
        </p:spPr>
        <p:txBody>
          <a:bodyPr vert="horz" lIns="0" tIns="0" rIns="0" bIns="0" rtlCol="0" anchor="t">
            <a:noAutofit/>
          </a:bodyPr>
          <a:lstStyle/>
          <a:p>
            <a:pPr>
              <a:buFont typeface="Wingdings"/>
              <a:buChar char="§"/>
            </a:pPr>
            <a:r>
              <a:rPr lang="en-US" sz="1400">
                <a:latin typeface="Arial"/>
                <a:cs typeface="Arial"/>
              </a:rPr>
              <a:t>Of all the projects in the database, 73% (based on production capacity) plan to produce 'green' hydrogen through electrolysis.</a:t>
            </a:r>
          </a:p>
          <a:p>
            <a:pPr>
              <a:buFont typeface="Wingdings"/>
              <a:buChar char="§"/>
            </a:pPr>
            <a:r>
              <a:rPr lang="en-US" sz="1400">
                <a:latin typeface="Arial"/>
                <a:cs typeface="Arial"/>
              </a:rPr>
              <a:t>Additionally, 20% of all projects aim to produce 'blue' hydrogen through a chemical reforming process, where natural gas is split into hydrogen and carbon monoxide. The associated carbon content of the natural gas is either stored underground or utilized for other purposes, a practice known as Carbon Capture, Utilization, and Storage (CCUS).</a:t>
            </a:r>
          </a:p>
        </p:txBody>
      </p:sp>
      <p:sp>
        <p:nvSpPr>
          <p:cNvPr id="4" name="Titel 3">
            <a:extLst>
              <a:ext uri="{FF2B5EF4-FFF2-40B4-BE49-F238E27FC236}">
                <a16:creationId xmlns:a16="http://schemas.microsoft.com/office/drawing/2014/main" id="{9500331E-AB2B-A80F-86D0-F17E5BE80A04}"/>
              </a:ext>
            </a:extLst>
          </p:cNvPr>
          <p:cNvSpPr>
            <a:spLocks noGrp="1"/>
          </p:cNvSpPr>
          <p:nvPr>
            <p:ph type="title"/>
          </p:nvPr>
        </p:nvSpPr>
        <p:spPr>
          <a:xfrm>
            <a:off x="431799" y="431802"/>
            <a:ext cx="7531101" cy="966187"/>
          </a:xfrm>
        </p:spPr>
        <p:txBody>
          <a:bodyPr/>
          <a:lstStyle/>
          <a:p>
            <a:r>
              <a:rPr lang="en-US"/>
              <a:t>Type of production technology chosen among all projects</a:t>
            </a:r>
          </a:p>
        </p:txBody>
      </p:sp>
      <p:sp>
        <p:nvSpPr>
          <p:cNvPr id="5" name="Pladsholder til slidenummer 4">
            <a:extLst>
              <a:ext uri="{FF2B5EF4-FFF2-40B4-BE49-F238E27FC236}">
                <a16:creationId xmlns:a16="http://schemas.microsoft.com/office/drawing/2014/main" id="{813CB6EA-1C3E-0502-3529-4965A42BF323}"/>
              </a:ext>
            </a:extLst>
          </p:cNvPr>
          <p:cNvSpPr>
            <a:spLocks noGrp="1"/>
          </p:cNvSpPr>
          <p:nvPr>
            <p:ph type="sldNum" sz="quarter" idx="4"/>
          </p:nvPr>
        </p:nvSpPr>
        <p:spPr/>
        <p:txBody>
          <a:bodyPr/>
          <a:lstStyle/>
          <a:p>
            <a:r>
              <a:rPr lang="en-US"/>
              <a:t>S. </a:t>
            </a:r>
            <a:fld id="{E68BB47B-6AA6-7343-BE79-ECEFD83B2C88}" type="slidenum">
              <a:rPr lang="en-US" smtClean="0"/>
              <a:pPr/>
              <a:t>11</a:t>
            </a:fld>
            <a:endParaRPr lang="en-US"/>
          </a:p>
        </p:txBody>
      </p:sp>
      <p:graphicFrame>
        <p:nvGraphicFramePr>
          <p:cNvPr id="6" name="Diagram 5">
            <a:extLst>
              <a:ext uri="{FF2B5EF4-FFF2-40B4-BE49-F238E27FC236}">
                <a16:creationId xmlns:a16="http://schemas.microsoft.com/office/drawing/2014/main" id="{78EE2B41-73C2-6D7E-D70E-29D484050636}"/>
              </a:ext>
            </a:extLst>
          </p:cNvPr>
          <p:cNvGraphicFramePr>
            <a:graphicFrameLocks/>
          </p:cNvGraphicFramePr>
          <p:nvPr>
            <p:extLst>
              <p:ext uri="{D42A27DB-BD31-4B8C-83A1-F6EECF244321}">
                <p14:modId xmlns:p14="http://schemas.microsoft.com/office/powerpoint/2010/main" val="2850519687"/>
              </p:ext>
            </p:extLst>
          </p:nvPr>
        </p:nvGraphicFramePr>
        <p:xfrm>
          <a:off x="6192230" y="2157594"/>
          <a:ext cx="5178022" cy="3796145"/>
        </p:xfrm>
        <a:graphic>
          <a:graphicData uri="http://schemas.openxmlformats.org/drawingml/2006/chart">
            <c:chart xmlns:c="http://schemas.openxmlformats.org/drawingml/2006/chart" xmlns:r="http://schemas.openxmlformats.org/officeDocument/2006/relationships" r:id="rId2"/>
          </a:graphicData>
        </a:graphic>
      </p:graphicFrame>
      <p:sp>
        <p:nvSpPr>
          <p:cNvPr id="8" name="Tekstfelt 7">
            <a:extLst>
              <a:ext uri="{FF2B5EF4-FFF2-40B4-BE49-F238E27FC236}">
                <a16:creationId xmlns:a16="http://schemas.microsoft.com/office/drawing/2014/main" id="{3962677D-91DC-8A92-D914-6153E4B87F02}"/>
              </a:ext>
            </a:extLst>
          </p:cNvPr>
          <p:cNvSpPr txBox="1"/>
          <p:nvPr/>
        </p:nvSpPr>
        <p:spPr>
          <a:xfrm>
            <a:off x="6541478" y="5990697"/>
            <a:ext cx="4828774" cy="507831"/>
          </a:xfrm>
          <a:prstGeom prst="rect">
            <a:avLst/>
          </a:prstGeom>
          <a:noFill/>
        </p:spPr>
        <p:txBody>
          <a:bodyPr wrap="square" lIns="91440" tIns="45720" rIns="91440" bIns="45720" rtlCol="0" anchor="t">
            <a:spAutoFit/>
          </a:bodyPr>
          <a:lstStyle/>
          <a:p>
            <a:r>
              <a:rPr lang="en-US" sz="900" b="1" i="1" dirty="0">
                <a:latin typeface="Arial"/>
                <a:cs typeface="Arial"/>
              </a:rPr>
              <a:t>Note:</a:t>
            </a:r>
            <a:r>
              <a:rPr lang="en-US" sz="900" i="1" dirty="0">
                <a:latin typeface="Arial"/>
                <a:cs typeface="Arial"/>
              </a:rPr>
              <a:t> Percentages are calculated based on kilotons of hydrogen produced per year (ktH2/y). The data excludes projects categorized as "Other Electrolysis" and "Unknown.“</a:t>
            </a:r>
          </a:p>
          <a:p>
            <a:r>
              <a:rPr lang="en-US" sz="900" b="1" i="1" dirty="0">
                <a:latin typeface="Arial"/>
                <a:cs typeface="Arial"/>
              </a:rPr>
              <a:t>Source:</a:t>
            </a:r>
            <a:r>
              <a:rPr lang="en-US" sz="900" i="1" dirty="0">
                <a:latin typeface="Arial"/>
                <a:cs typeface="Arial"/>
              </a:rPr>
              <a:t> IEA Hydrogen Production Projects Database, 2023.</a:t>
            </a:r>
          </a:p>
        </p:txBody>
      </p:sp>
      <p:sp>
        <p:nvSpPr>
          <p:cNvPr id="2" name="Tekstfelt 1">
            <a:extLst>
              <a:ext uri="{FF2B5EF4-FFF2-40B4-BE49-F238E27FC236}">
                <a16:creationId xmlns:a16="http://schemas.microsoft.com/office/drawing/2014/main" id="{E10A085E-32CB-F6C9-FC2E-7F7A3EE94FED}"/>
              </a:ext>
            </a:extLst>
          </p:cNvPr>
          <p:cNvSpPr txBox="1"/>
          <p:nvPr/>
        </p:nvSpPr>
        <p:spPr>
          <a:xfrm>
            <a:off x="6305550" y="1791858"/>
            <a:ext cx="6094324" cy="276999"/>
          </a:xfrm>
          <a:prstGeom prst="rect">
            <a:avLst/>
          </a:prstGeom>
          <a:noFill/>
        </p:spPr>
        <p:txBody>
          <a:bodyPr wrap="square">
            <a:spAutoFit/>
          </a:bodyPr>
          <a:lstStyle/>
          <a:p>
            <a:r>
              <a:rPr lang="en-US" sz="1200" b="1" dirty="0">
                <a:latin typeface="Arial" panose="020B0604020202020204" pitchFamily="34" charset="0"/>
                <a:cs typeface="Arial" panose="020B0604020202020204" pitchFamily="34" charset="0"/>
              </a:rPr>
              <a:t>Choice of production technology across projects</a:t>
            </a:r>
            <a:endParaRPr lang="da-DK" sz="12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43281382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ladsholder til tekst 2">
            <a:extLst>
              <a:ext uri="{FF2B5EF4-FFF2-40B4-BE49-F238E27FC236}">
                <a16:creationId xmlns:a16="http://schemas.microsoft.com/office/drawing/2014/main" id="{AC410057-A595-D199-8E80-C778F34B36F6}"/>
              </a:ext>
            </a:extLst>
          </p:cNvPr>
          <p:cNvSpPr>
            <a:spLocks noGrp="1"/>
          </p:cNvSpPr>
          <p:nvPr>
            <p:ph type="body" sz="quarter" idx="15"/>
          </p:nvPr>
        </p:nvSpPr>
        <p:spPr>
          <a:xfrm>
            <a:off x="431799" y="2160000"/>
            <a:ext cx="3592771" cy="3033712"/>
          </a:xfrm>
        </p:spPr>
        <p:txBody>
          <a:bodyPr vert="horz" lIns="0" tIns="0" rIns="0" bIns="0" rtlCol="0" anchor="t">
            <a:noAutofit/>
          </a:bodyPr>
          <a:lstStyle/>
          <a:p>
            <a:pPr>
              <a:buFont typeface="Wingdings"/>
              <a:buChar char="§"/>
            </a:pPr>
            <a:r>
              <a:rPr lang="en-US" sz="1400">
                <a:latin typeface="Arial"/>
                <a:cs typeface="Arial"/>
              </a:rPr>
              <a:t>Polymer Electrolyte Membrane Electrolysis (PEM) is the most widely used technology accounting for 57% planned project capacity.</a:t>
            </a:r>
          </a:p>
          <a:p>
            <a:pPr>
              <a:buFont typeface="Wingdings"/>
              <a:buChar char="§"/>
            </a:pPr>
            <a:r>
              <a:rPr lang="en-US" sz="1400">
                <a:latin typeface="Arial"/>
                <a:cs typeface="Arial"/>
              </a:rPr>
              <a:t>Alkaline (ALK) follows at 41%. Both ALK and PEM are considered mature at TRL 9 according to the IEA and are commercially available.</a:t>
            </a:r>
          </a:p>
          <a:p>
            <a:pPr>
              <a:buFont typeface="Wingdings"/>
              <a:buChar char="§"/>
            </a:pPr>
            <a:r>
              <a:rPr lang="en-US" sz="1400">
                <a:latin typeface="Arial"/>
                <a:cs typeface="Arial"/>
              </a:rPr>
              <a:t>Solid Oxide Electrolysis Cell (SOEC) represents 2%. SOEC is not yet fully mature at TRL 8 but is starting to see market uptake.</a:t>
            </a:r>
          </a:p>
          <a:p>
            <a:pPr>
              <a:buFont typeface="Wingdings"/>
              <a:buChar char="§"/>
            </a:pPr>
            <a:r>
              <a:rPr lang="en-US" sz="1400">
                <a:latin typeface="Arial"/>
                <a:cs typeface="Arial"/>
              </a:rPr>
              <a:t>COWI has provided a concise description of the various technologies: </a:t>
            </a:r>
            <a:r>
              <a:rPr lang="en-US" sz="1400">
                <a:latin typeface="Arial" panose="020B0604020202020204" pitchFamily="34" charset="0"/>
                <a:cs typeface="Arial" panose="020B0604020202020204" pitchFamily="34" charset="0"/>
                <a:hlinkClick r:id="rId2"/>
              </a:rPr>
              <a:t>Electrolysis: The Backbone of the Green Transition (cowi.com)</a:t>
            </a:r>
            <a:r>
              <a:rPr lang="en-US" sz="1400">
                <a:latin typeface="Arial" panose="020B0604020202020204" pitchFamily="34" charset="0"/>
                <a:cs typeface="Arial" panose="020B0604020202020204" pitchFamily="34" charset="0"/>
              </a:rPr>
              <a:t>.</a:t>
            </a:r>
          </a:p>
        </p:txBody>
      </p:sp>
      <p:sp>
        <p:nvSpPr>
          <p:cNvPr id="4" name="Titel 3">
            <a:extLst>
              <a:ext uri="{FF2B5EF4-FFF2-40B4-BE49-F238E27FC236}">
                <a16:creationId xmlns:a16="http://schemas.microsoft.com/office/drawing/2014/main" id="{9500331E-AB2B-A80F-86D0-F17E5BE80A04}"/>
              </a:ext>
            </a:extLst>
          </p:cNvPr>
          <p:cNvSpPr>
            <a:spLocks noGrp="1"/>
          </p:cNvSpPr>
          <p:nvPr>
            <p:ph type="title"/>
          </p:nvPr>
        </p:nvSpPr>
        <p:spPr>
          <a:xfrm>
            <a:off x="431799" y="431802"/>
            <a:ext cx="7005321" cy="966187"/>
          </a:xfrm>
        </p:spPr>
        <p:txBody>
          <a:bodyPr/>
          <a:lstStyle/>
          <a:p>
            <a:r>
              <a:rPr lang="en-US"/>
              <a:t>Type of technology chosen by electrolysis projects</a:t>
            </a:r>
          </a:p>
        </p:txBody>
      </p:sp>
      <p:sp>
        <p:nvSpPr>
          <p:cNvPr id="5" name="Pladsholder til slidenummer 4">
            <a:extLst>
              <a:ext uri="{FF2B5EF4-FFF2-40B4-BE49-F238E27FC236}">
                <a16:creationId xmlns:a16="http://schemas.microsoft.com/office/drawing/2014/main" id="{813CB6EA-1C3E-0502-3529-4965A42BF323}"/>
              </a:ext>
            </a:extLst>
          </p:cNvPr>
          <p:cNvSpPr>
            <a:spLocks noGrp="1"/>
          </p:cNvSpPr>
          <p:nvPr>
            <p:ph type="sldNum" sz="quarter" idx="4"/>
          </p:nvPr>
        </p:nvSpPr>
        <p:spPr/>
        <p:txBody>
          <a:bodyPr/>
          <a:lstStyle/>
          <a:p>
            <a:r>
              <a:rPr lang="en-US"/>
              <a:t>S. </a:t>
            </a:r>
            <a:fld id="{E68BB47B-6AA6-7343-BE79-ECEFD83B2C88}" type="slidenum">
              <a:rPr lang="en-US" smtClean="0"/>
              <a:pPr/>
              <a:t>12</a:t>
            </a:fld>
            <a:endParaRPr lang="en-US"/>
          </a:p>
        </p:txBody>
      </p:sp>
      <p:pic>
        <p:nvPicPr>
          <p:cNvPr id="10" name="Billede 9">
            <a:extLst>
              <a:ext uri="{FF2B5EF4-FFF2-40B4-BE49-F238E27FC236}">
                <a16:creationId xmlns:a16="http://schemas.microsoft.com/office/drawing/2014/main" id="{CB15E4A7-EB7E-2870-21B8-0CEFF3D81C1F}"/>
              </a:ext>
            </a:extLst>
          </p:cNvPr>
          <p:cNvPicPr>
            <a:picLocks noChangeAspect="1"/>
          </p:cNvPicPr>
          <p:nvPr/>
        </p:nvPicPr>
        <p:blipFill>
          <a:blip r:embed="rId3"/>
          <a:stretch>
            <a:fillRect/>
          </a:stretch>
        </p:blipFill>
        <p:spPr>
          <a:xfrm>
            <a:off x="8734754" y="2437369"/>
            <a:ext cx="2552371" cy="3043736"/>
          </a:xfrm>
          <a:prstGeom prst="rect">
            <a:avLst/>
          </a:prstGeom>
        </p:spPr>
      </p:pic>
      <p:sp>
        <p:nvSpPr>
          <p:cNvPr id="11" name="Tekstfelt 10">
            <a:extLst>
              <a:ext uri="{FF2B5EF4-FFF2-40B4-BE49-F238E27FC236}">
                <a16:creationId xmlns:a16="http://schemas.microsoft.com/office/drawing/2014/main" id="{2DF1D626-0D07-F046-1B69-CC66491A5D71}"/>
              </a:ext>
            </a:extLst>
          </p:cNvPr>
          <p:cNvSpPr txBox="1"/>
          <p:nvPr/>
        </p:nvSpPr>
        <p:spPr>
          <a:xfrm>
            <a:off x="8786189" y="5875281"/>
            <a:ext cx="2818597" cy="369332"/>
          </a:xfrm>
          <a:prstGeom prst="rect">
            <a:avLst/>
          </a:prstGeom>
          <a:noFill/>
        </p:spPr>
        <p:txBody>
          <a:bodyPr wrap="square" lIns="91440" tIns="45720" rIns="91440" bIns="45720" rtlCol="0" anchor="t">
            <a:spAutoFit/>
          </a:bodyPr>
          <a:lstStyle/>
          <a:p>
            <a:r>
              <a:rPr lang="da-DK" sz="900" b="1" i="1" dirty="0">
                <a:latin typeface="Arial"/>
                <a:cs typeface="Arial"/>
              </a:rPr>
              <a:t>Note: </a:t>
            </a:r>
            <a:r>
              <a:rPr lang="da-DK" sz="900" i="1" dirty="0">
                <a:latin typeface="Arial"/>
                <a:cs typeface="Arial"/>
              </a:rPr>
              <a:t>IEA </a:t>
            </a:r>
            <a:r>
              <a:rPr lang="da-DK" sz="900" i="1" dirty="0" err="1">
                <a:latin typeface="Arial"/>
                <a:cs typeface="Arial"/>
              </a:rPr>
              <a:t>employs</a:t>
            </a:r>
            <a:r>
              <a:rPr lang="da-DK" sz="900" i="1" dirty="0">
                <a:latin typeface="Arial"/>
                <a:cs typeface="Arial"/>
              </a:rPr>
              <a:t> an 11-step TRL </a:t>
            </a:r>
            <a:r>
              <a:rPr lang="da-DK" sz="900" i="1" dirty="0" err="1">
                <a:latin typeface="Arial"/>
                <a:cs typeface="Arial"/>
              </a:rPr>
              <a:t>scale</a:t>
            </a:r>
            <a:r>
              <a:rPr lang="da-DK" sz="900" i="1" dirty="0">
                <a:latin typeface="Arial"/>
                <a:cs typeface="Arial"/>
              </a:rPr>
              <a:t>.</a:t>
            </a:r>
          </a:p>
          <a:p>
            <a:r>
              <a:rPr lang="da-DK" sz="900" b="1" i="1" dirty="0">
                <a:latin typeface="Arial"/>
                <a:cs typeface="Arial"/>
              </a:rPr>
              <a:t>Source:</a:t>
            </a:r>
            <a:r>
              <a:rPr lang="da-DK" sz="900" i="1" dirty="0">
                <a:latin typeface="Arial"/>
                <a:cs typeface="Arial"/>
              </a:rPr>
              <a:t> IEA homepage.</a:t>
            </a:r>
          </a:p>
        </p:txBody>
      </p:sp>
      <p:graphicFrame>
        <p:nvGraphicFramePr>
          <p:cNvPr id="2" name="Diagram 1">
            <a:extLst>
              <a:ext uri="{FF2B5EF4-FFF2-40B4-BE49-F238E27FC236}">
                <a16:creationId xmlns:a16="http://schemas.microsoft.com/office/drawing/2014/main" id="{107B33AC-D686-FD46-574A-8DFCF0535B09}"/>
              </a:ext>
            </a:extLst>
          </p:cNvPr>
          <p:cNvGraphicFramePr>
            <a:graphicFrameLocks/>
          </p:cNvGraphicFramePr>
          <p:nvPr>
            <p:extLst>
              <p:ext uri="{D42A27DB-BD31-4B8C-83A1-F6EECF244321}">
                <p14:modId xmlns:p14="http://schemas.microsoft.com/office/powerpoint/2010/main" val="1993296600"/>
              </p:ext>
            </p:extLst>
          </p:nvPr>
        </p:nvGraphicFramePr>
        <p:xfrm>
          <a:off x="4264036" y="2238689"/>
          <a:ext cx="3783610" cy="3653038"/>
        </p:xfrm>
        <a:graphic>
          <a:graphicData uri="http://schemas.openxmlformats.org/drawingml/2006/chart">
            <c:chart xmlns:c="http://schemas.openxmlformats.org/drawingml/2006/chart" xmlns:r="http://schemas.openxmlformats.org/officeDocument/2006/relationships" r:id="rId4"/>
          </a:graphicData>
        </a:graphic>
      </p:graphicFrame>
      <p:sp>
        <p:nvSpPr>
          <p:cNvPr id="6" name="Tekstfelt 5">
            <a:extLst>
              <a:ext uri="{FF2B5EF4-FFF2-40B4-BE49-F238E27FC236}">
                <a16:creationId xmlns:a16="http://schemas.microsoft.com/office/drawing/2014/main" id="{CF5BAC5D-B677-C6C8-6F69-962910969453}"/>
              </a:ext>
            </a:extLst>
          </p:cNvPr>
          <p:cNvSpPr txBox="1"/>
          <p:nvPr/>
        </p:nvSpPr>
        <p:spPr>
          <a:xfrm>
            <a:off x="4503501" y="5875281"/>
            <a:ext cx="3304680" cy="784830"/>
          </a:xfrm>
          <a:prstGeom prst="rect">
            <a:avLst/>
          </a:prstGeom>
          <a:noFill/>
        </p:spPr>
        <p:txBody>
          <a:bodyPr wrap="square" lIns="91440" tIns="45720" rIns="91440" bIns="45720" rtlCol="0" anchor="t">
            <a:spAutoFit/>
          </a:bodyPr>
          <a:lstStyle/>
          <a:p>
            <a:r>
              <a:rPr lang="en-US" sz="900" b="1" i="1" dirty="0">
                <a:latin typeface="Arial"/>
                <a:cs typeface="Arial"/>
              </a:rPr>
              <a:t>Note:</a:t>
            </a:r>
            <a:r>
              <a:rPr lang="en-US" sz="900" i="1" dirty="0">
                <a:latin typeface="Arial"/>
                <a:cs typeface="Arial"/>
              </a:rPr>
              <a:t> Percentages are based on MW capacity. We exclude observations where the technology choice is 'Other Electrolysis' or 'Unknown.’</a:t>
            </a:r>
          </a:p>
          <a:p>
            <a:r>
              <a:rPr lang="en-US" sz="900" b="1" i="1" dirty="0">
                <a:latin typeface="Arial"/>
                <a:cs typeface="Arial"/>
              </a:rPr>
              <a:t>Source:</a:t>
            </a:r>
            <a:r>
              <a:rPr lang="en-US" sz="900" i="1" dirty="0">
                <a:latin typeface="Arial"/>
                <a:cs typeface="Arial"/>
              </a:rPr>
              <a:t> IEA Hydrogen Production Projects Database, 2023.</a:t>
            </a:r>
          </a:p>
          <a:p>
            <a:endParaRPr lang="en-US" sz="900" i="1" dirty="0">
              <a:latin typeface="Arial"/>
              <a:cs typeface="Arial"/>
            </a:endParaRPr>
          </a:p>
        </p:txBody>
      </p:sp>
      <p:cxnSp>
        <p:nvCxnSpPr>
          <p:cNvPr id="9" name="Lige forbindelse 8">
            <a:extLst>
              <a:ext uri="{FF2B5EF4-FFF2-40B4-BE49-F238E27FC236}">
                <a16:creationId xmlns:a16="http://schemas.microsoft.com/office/drawing/2014/main" id="{2BE66286-C2AB-D24D-984E-F82181977730}"/>
              </a:ext>
            </a:extLst>
          </p:cNvPr>
          <p:cNvCxnSpPr/>
          <p:nvPr/>
        </p:nvCxnSpPr>
        <p:spPr>
          <a:xfrm>
            <a:off x="8063345" y="2002910"/>
            <a:ext cx="0" cy="3515295"/>
          </a:xfrm>
          <a:prstGeom prst="line">
            <a:avLst/>
          </a:prstGeom>
        </p:spPr>
        <p:style>
          <a:lnRef idx="1">
            <a:schemeClr val="accent1"/>
          </a:lnRef>
          <a:fillRef idx="0">
            <a:schemeClr val="accent1"/>
          </a:fillRef>
          <a:effectRef idx="0">
            <a:schemeClr val="accent1"/>
          </a:effectRef>
          <a:fontRef idx="minor">
            <a:schemeClr val="tx1"/>
          </a:fontRef>
        </p:style>
      </p:cxnSp>
      <p:sp>
        <p:nvSpPr>
          <p:cNvPr id="7" name="Tekstfelt 6">
            <a:extLst>
              <a:ext uri="{FF2B5EF4-FFF2-40B4-BE49-F238E27FC236}">
                <a16:creationId xmlns:a16="http://schemas.microsoft.com/office/drawing/2014/main" id="{EBAE8E49-40A6-FFC2-6646-35EE5980587D}"/>
              </a:ext>
            </a:extLst>
          </p:cNvPr>
          <p:cNvSpPr txBox="1"/>
          <p:nvPr/>
        </p:nvSpPr>
        <p:spPr>
          <a:xfrm>
            <a:off x="4768366" y="2021500"/>
            <a:ext cx="2774949" cy="276999"/>
          </a:xfrm>
          <a:prstGeom prst="rect">
            <a:avLst/>
          </a:prstGeom>
          <a:noFill/>
        </p:spPr>
        <p:txBody>
          <a:bodyPr wrap="square">
            <a:spAutoFit/>
          </a:bodyPr>
          <a:lstStyle/>
          <a:p>
            <a:r>
              <a:rPr lang="en-US" sz="1200" b="1" dirty="0">
                <a:latin typeface="Arial" panose="020B0604020202020204" pitchFamily="34" charset="0"/>
                <a:cs typeface="Arial" panose="020B0604020202020204" pitchFamily="34" charset="0"/>
              </a:rPr>
              <a:t>Choice of electrolysis technology</a:t>
            </a:r>
            <a:endParaRPr lang="da-DK" sz="12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05223764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ladsholder til tekst 2">
            <a:extLst>
              <a:ext uri="{FF2B5EF4-FFF2-40B4-BE49-F238E27FC236}">
                <a16:creationId xmlns:a16="http://schemas.microsoft.com/office/drawing/2014/main" id="{671A48EB-D402-036C-BE1F-54917EFB656E}"/>
              </a:ext>
            </a:extLst>
          </p:cNvPr>
          <p:cNvSpPr>
            <a:spLocks noGrp="1"/>
          </p:cNvSpPr>
          <p:nvPr>
            <p:ph type="body" sz="quarter" idx="15"/>
          </p:nvPr>
        </p:nvSpPr>
        <p:spPr>
          <a:xfrm>
            <a:off x="431800" y="2160000"/>
            <a:ext cx="5603240" cy="3033712"/>
          </a:xfrm>
        </p:spPr>
        <p:txBody>
          <a:bodyPr vert="horz" lIns="0" tIns="0" rIns="0" bIns="0" rtlCol="0" anchor="t">
            <a:noAutofit/>
          </a:bodyPr>
          <a:lstStyle/>
          <a:p>
            <a:pPr>
              <a:buFont typeface="Wingdings"/>
              <a:buChar char="§"/>
            </a:pPr>
            <a:r>
              <a:rPr lang="en-US" sz="1400">
                <a:latin typeface="Arial"/>
                <a:cs typeface="Arial"/>
              </a:rPr>
              <a:t>The majority of energy for electrolytic hydrogen projects is anticipated to come from dedicated renewables, constituting 88%.</a:t>
            </a:r>
          </a:p>
          <a:p>
            <a:pPr>
              <a:buFont typeface="Wingdings"/>
              <a:buChar char="§"/>
            </a:pPr>
            <a:r>
              <a:rPr lang="en-US" sz="1400">
                <a:latin typeface="Arial"/>
                <a:cs typeface="Arial"/>
              </a:rPr>
              <a:t>Meanwhile, 8% of projects plan to source electricity from the grid to some extent, rather than having pre-contracted with a specific wind farm or solar park.</a:t>
            </a:r>
          </a:p>
          <a:p>
            <a:pPr>
              <a:buFont typeface="Wingdings"/>
              <a:buChar char="§"/>
            </a:pPr>
            <a:r>
              <a:rPr lang="en-US" sz="1400">
                <a:latin typeface="Arial"/>
                <a:cs typeface="Arial"/>
              </a:rPr>
              <a:t>In Europe, purchasing electricity in the wholesale market (understood in IEA's terminology as sourcing electricity from the grid) is particularly relevant in countries with a high and consistent share of renewables in the power mix. Examples include Sweden, Norway, France, and possibly Denmark. These countries are likely to achieve a 90% renewable share within the bidding zone, as stipulated by the Renewable fuels of non-biological origin (RFNBO) rules, both presently and in the near future.</a:t>
            </a:r>
          </a:p>
          <a:p>
            <a:pPr>
              <a:buFont typeface="Wingdings"/>
              <a:buChar char="§"/>
            </a:pPr>
            <a:r>
              <a:rPr lang="en-US" sz="1400">
                <a:latin typeface="Arial"/>
                <a:cs typeface="Arial"/>
              </a:rPr>
              <a:t>Among projects souring electricity from dedicated renewables, the majority is a mix of solar and wind, comprising 51%. For many projects, this combination often makes the most sense, as it provides a stable inflow of electricity for the electrolysis process.</a:t>
            </a:r>
          </a:p>
          <a:p>
            <a:pPr>
              <a:buFont typeface="Wingdings"/>
              <a:buChar char="§"/>
            </a:pPr>
            <a:r>
              <a:rPr lang="en-US" sz="1400">
                <a:latin typeface="Arial"/>
                <a:cs typeface="Arial"/>
              </a:rPr>
              <a:t>19% of projects aim to source electricity from wind, with 11% from onshore wind and 8% from offshore wind. Additionally, 13% of projects exclusively source electricity from solar PV.</a:t>
            </a:r>
            <a:endParaRPr lang="en-US" sz="1400"/>
          </a:p>
          <a:p>
            <a:pPr>
              <a:buFont typeface="Wingdings"/>
              <a:buChar char="§"/>
            </a:pPr>
            <a:endParaRPr lang="en-US" sz="1400"/>
          </a:p>
        </p:txBody>
      </p:sp>
      <p:sp>
        <p:nvSpPr>
          <p:cNvPr id="4" name="Titel 3">
            <a:extLst>
              <a:ext uri="{FF2B5EF4-FFF2-40B4-BE49-F238E27FC236}">
                <a16:creationId xmlns:a16="http://schemas.microsoft.com/office/drawing/2014/main" id="{19C2801B-B93C-4A0C-CC24-297E5480D844}"/>
              </a:ext>
            </a:extLst>
          </p:cNvPr>
          <p:cNvSpPr>
            <a:spLocks noGrp="1"/>
          </p:cNvSpPr>
          <p:nvPr>
            <p:ph type="title"/>
          </p:nvPr>
        </p:nvSpPr>
        <p:spPr>
          <a:xfrm>
            <a:off x="431800" y="435385"/>
            <a:ext cx="7950201" cy="966187"/>
          </a:xfrm>
        </p:spPr>
        <p:txBody>
          <a:bodyPr/>
          <a:lstStyle/>
          <a:p>
            <a:r>
              <a:rPr lang="en-US"/>
              <a:t>Choice of input for electrolysis</a:t>
            </a:r>
          </a:p>
        </p:txBody>
      </p:sp>
      <p:sp>
        <p:nvSpPr>
          <p:cNvPr id="5" name="Pladsholder til slidenummer 4">
            <a:extLst>
              <a:ext uri="{FF2B5EF4-FFF2-40B4-BE49-F238E27FC236}">
                <a16:creationId xmlns:a16="http://schemas.microsoft.com/office/drawing/2014/main" id="{10CFF765-C1BF-19CE-B2B2-1E9BFD924E8A}"/>
              </a:ext>
            </a:extLst>
          </p:cNvPr>
          <p:cNvSpPr>
            <a:spLocks noGrp="1"/>
          </p:cNvSpPr>
          <p:nvPr>
            <p:ph type="sldNum" sz="quarter" idx="4"/>
          </p:nvPr>
        </p:nvSpPr>
        <p:spPr/>
        <p:txBody>
          <a:bodyPr/>
          <a:lstStyle/>
          <a:p>
            <a:r>
              <a:rPr lang="en-US"/>
              <a:t>S. </a:t>
            </a:r>
            <a:fld id="{E68BB47B-6AA6-7343-BE79-ECEFD83B2C88}" type="slidenum">
              <a:rPr lang="en-US" smtClean="0"/>
              <a:pPr/>
              <a:t>13</a:t>
            </a:fld>
            <a:endParaRPr lang="en-US"/>
          </a:p>
        </p:txBody>
      </p:sp>
      <p:graphicFrame>
        <p:nvGraphicFramePr>
          <p:cNvPr id="7" name="Diagram 6">
            <a:extLst>
              <a:ext uri="{FF2B5EF4-FFF2-40B4-BE49-F238E27FC236}">
                <a16:creationId xmlns:a16="http://schemas.microsoft.com/office/drawing/2014/main" id="{1CF93FA8-81E0-4803-056C-6050594BE310}"/>
              </a:ext>
            </a:extLst>
          </p:cNvPr>
          <p:cNvGraphicFramePr>
            <a:graphicFrameLocks/>
          </p:cNvGraphicFramePr>
          <p:nvPr>
            <p:extLst>
              <p:ext uri="{D42A27DB-BD31-4B8C-83A1-F6EECF244321}">
                <p14:modId xmlns:p14="http://schemas.microsoft.com/office/powerpoint/2010/main" val="4018871029"/>
              </p:ext>
            </p:extLst>
          </p:nvPr>
        </p:nvGraphicFramePr>
        <p:xfrm>
          <a:off x="4824342" y="2009853"/>
          <a:ext cx="5792098" cy="2882291"/>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9" name="Diagram 8">
            <a:extLst>
              <a:ext uri="{FF2B5EF4-FFF2-40B4-BE49-F238E27FC236}">
                <a16:creationId xmlns:a16="http://schemas.microsoft.com/office/drawing/2014/main" id="{63D54505-FFE0-E4FF-AAF4-198B004095E2}"/>
              </a:ext>
            </a:extLst>
          </p:cNvPr>
          <p:cNvGraphicFramePr>
            <a:graphicFrameLocks/>
          </p:cNvGraphicFramePr>
          <p:nvPr>
            <p:extLst>
              <p:ext uri="{D42A27DB-BD31-4B8C-83A1-F6EECF244321}">
                <p14:modId xmlns:p14="http://schemas.microsoft.com/office/powerpoint/2010/main" val="371310663"/>
              </p:ext>
            </p:extLst>
          </p:nvPr>
        </p:nvGraphicFramePr>
        <p:xfrm>
          <a:off x="6156962" y="4037534"/>
          <a:ext cx="5792097" cy="2882291"/>
        </p:xfrm>
        <a:graphic>
          <a:graphicData uri="http://schemas.openxmlformats.org/drawingml/2006/chart">
            <c:chart xmlns:c="http://schemas.openxmlformats.org/drawingml/2006/chart" xmlns:r="http://schemas.openxmlformats.org/officeDocument/2006/relationships" r:id="rId3"/>
          </a:graphicData>
        </a:graphic>
      </p:graphicFrame>
      <p:sp>
        <p:nvSpPr>
          <p:cNvPr id="2" name="Tekstfelt 1">
            <a:extLst>
              <a:ext uri="{FF2B5EF4-FFF2-40B4-BE49-F238E27FC236}">
                <a16:creationId xmlns:a16="http://schemas.microsoft.com/office/drawing/2014/main" id="{09AC01C5-E72E-9736-61E0-3C4DD3EE1900}"/>
              </a:ext>
            </a:extLst>
          </p:cNvPr>
          <p:cNvSpPr txBox="1"/>
          <p:nvPr/>
        </p:nvSpPr>
        <p:spPr>
          <a:xfrm>
            <a:off x="7006213" y="6538846"/>
            <a:ext cx="3303395" cy="230832"/>
          </a:xfrm>
          <a:prstGeom prst="rect">
            <a:avLst/>
          </a:prstGeom>
          <a:noFill/>
        </p:spPr>
        <p:txBody>
          <a:bodyPr wrap="square">
            <a:spAutoFit/>
          </a:bodyPr>
          <a:lstStyle/>
          <a:p>
            <a:r>
              <a:rPr lang="en-US" sz="900" b="1" i="1" dirty="0">
                <a:latin typeface="Arial"/>
                <a:cs typeface="Arial"/>
              </a:rPr>
              <a:t>Source:</a:t>
            </a:r>
            <a:r>
              <a:rPr lang="en-US" sz="900" i="1" dirty="0">
                <a:latin typeface="Arial"/>
                <a:cs typeface="Arial"/>
              </a:rPr>
              <a:t> IEA Hydrogen Production Projects Database, 2023.</a:t>
            </a:r>
          </a:p>
        </p:txBody>
      </p:sp>
      <p:sp>
        <p:nvSpPr>
          <p:cNvPr id="6" name="Tekstfelt 5">
            <a:extLst>
              <a:ext uri="{FF2B5EF4-FFF2-40B4-BE49-F238E27FC236}">
                <a16:creationId xmlns:a16="http://schemas.microsoft.com/office/drawing/2014/main" id="{572BEAD5-67D6-E32B-2CA5-B9A8C8AF8935}"/>
              </a:ext>
            </a:extLst>
          </p:cNvPr>
          <p:cNvSpPr txBox="1"/>
          <p:nvPr/>
        </p:nvSpPr>
        <p:spPr>
          <a:xfrm>
            <a:off x="6648450" y="1809054"/>
            <a:ext cx="6094324" cy="276999"/>
          </a:xfrm>
          <a:prstGeom prst="rect">
            <a:avLst/>
          </a:prstGeom>
          <a:noFill/>
        </p:spPr>
        <p:txBody>
          <a:bodyPr wrap="square">
            <a:spAutoFit/>
          </a:bodyPr>
          <a:lstStyle/>
          <a:p>
            <a:r>
              <a:rPr lang="en-US" sz="1200" b="1" dirty="0">
                <a:latin typeface="Arial" panose="020B0604020202020204" pitchFamily="34" charset="0"/>
                <a:cs typeface="Arial" panose="020B0604020202020204" pitchFamily="34" charset="0"/>
              </a:rPr>
              <a:t>Choice of electricity source for the electrolysis</a:t>
            </a:r>
            <a:endParaRPr lang="da-DK" sz="12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42710631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ladsholder til tekst 2">
            <a:extLst>
              <a:ext uri="{FF2B5EF4-FFF2-40B4-BE49-F238E27FC236}">
                <a16:creationId xmlns:a16="http://schemas.microsoft.com/office/drawing/2014/main" id="{53C90230-436D-B6FA-5B81-480615B1A1F9}"/>
              </a:ext>
            </a:extLst>
          </p:cNvPr>
          <p:cNvSpPr>
            <a:spLocks noGrp="1"/>
          </p:cNvSpPr>
          <p:nvPr>
            <p:ph type="body" sz="quarter" idx="15"/>
          </p:nvPr>
        </p:nvSpPr>
        <p:spPr>
          <a:xfrm>
            <a:off x="431800" y="2160000"/>
            <a:ext cx="5111750" cy="3033712"/>
          </a:xfrm>
        </p:spPr>
        <p:txBody>
          <a:bodyPr vert="horz" lIns="0" tIns="0" rIns="0" bIns="0" rtlCol="0" anchor="t">
            <a:noAutofit/>
          </a:bodyPr>
          <a:lstStyle/>
          <a:p>
            <a:pPr>
              <a:buFont typeface="Wingdings"/>
              <a:buChar char="§"/>
            </a:pPr>
            <a:r>
              <a:rPr lang="en-US" sz="1400">
                <a:latin typeface="Arial"/>
                <a:cs typeface="Arial"/>
              </a:rPr>
              <a:t>Examining the input sources chosen by projects in different countries reveals, similar to the previous slide, that most projects aim for a mix of wind and solar energy for electrolysis.</a:t>
            </a:r>
          </a:p>
          <a:p>
            <a:pPr>
              <a:buFont typeface="Wingdings"/>
              <a:buChar char="§"/>
            </a:pPr>
            <a:r>
              <a:rPr lang="en-US" sz="1400">
                <a:latin typeface="Arial"/>
                <a:cs typeface="Arial"/>
              </a:rPr>
              <a:t>Projects exclusively focusing on solar PV are primarily located in Australia and Spain.</a:t>
            </a:r>
          </a:p>
          <a:p>
            <a:pPr>
              <a:buFont typeface="Wingdings"/>
              <a:buChar char="§"/>
            </a:pPr>
            <a:r>
              <a:rPr lang="en-US" sz="1400">
                <a:latin typeface="Arial"/>
                <a:cs typeface="Arial"/>
              </a:rPr>
              <a:t>Those concentrating on wind energy exclusively are primarily found in Chile, the Netherlands, Germany, and the US. Projects in Denmark typically aim for a mix of both.</a:t>
            </a:r>
          </a:p>
          <a:p>
            <a:pPr>
              <a:buFont typeface="Wingdings"/>
              <a:buChar char="§"/>
            </a:pPr>
            <a:r>
              <a:rPr lang="en-US" sz="1400">
                <a:latin typeface="Arial"/>
                <a:cs typeface="Arial"/>
              </a:rPr>
              <a:t>Notably, projects in France emphasize sourcing electricity from the grid, aligning with France's significant share of nuclear power, which is also considered conducive to green hydrogen following the RFNBO rules.</a:t>
            </a:r>
          </a:p>
        </p:txBody>
      </p:sp>
      <p:sp>
        <p:nvSpPr>
          <p:cNvPr id="4" name="Titel 3">
            <a:extLst>
              <a:ext uri="{FF2B5EF4-FFF2-40B4-BE49-F238E27FC236}">
                <a16:creationId xmlns:a16="http://schemas.microsoft.com/office/drawing/2014/main" id="{D824B45B-51E9-E035-D409-EFE7CA6C4748}"/>
              </a:ext>
            </a:extLst>
          </p:cNvPr>
          <p:cNvSpPr>
            <a:spLocks noGrp="1"/>
          </p:cNvSpPr>
          <p:nvPr>
            <p:ph type="title"/>
          </p:nvPr>
        </p:nvSpPr>
        <p:spPr>
          <a:xfrm>
            <a:off x="431799" y="431802"/>
            <a:ext cx="8978901" cy="966187"/>
          </a:xfrm>
        </p:spPr>
        <p:txBody>
          <a:bodyPr/>
          <a:lstStyle/>
          <a:p>
            <a:r>
              <a:rPr lang="en-US" dirty="0"/>
              <a:t>Choice of input for electrolysis in different geographies</a:t>
            </a:r>
          </a:p>
        </p:txBody>
      </p:sp>
      <p:graphicFrame>
        <p:nvGraphicFramePr>
          <p:cNvPr id="2" name="Diagram 1">
            <a:extLst>
              <a:ext uri="{FF2B5EF4-FFF2-40B4-BE49-F238E27FC236}">
                <a16:creationId xmlns:a16="http://schemas.microsoft.com/office/drawing/2014/main" id="{D4F4566E-DCE4-BE71-EA6D-A4243B2A3AE0}"/>
              </a:ext>
            </a:extLst>
          </p:cNvPr>
          <p:cNvGraphicFramePr>
            <a:graphicFrameLocks/>
          </p:cNvGraphicFramePr>
          <p:nvPr>
            <p:extLst>
              <p:ext uri="{D42A27DB-BD31-4B8C-83A1-F6EECF244321}">
                <p14:modId xmlns:p14="http://schemas.microsoft.com/office/powerpoint/2010/main" val="3910750201"/>
              </p:ext>
            </p:extLst>
          </p:nvPr>
        </p:nvGraphicFramePr>
        <p:xfrm>
          <a:off x="6305549" y="2160001"/>
          <a:ext cx="5341505" cy="4266198"/>
        </p:xfrm>
        <a:graphic>
          <a:graphicData uri="http://schemas.openxmlformats.org/drawingml/2006/chart">
            <c:chart xmlns:c="http://schemas.openxmlformats.org/drawingml/2006/chart" xmlns:r="http://schemas.openxmlformats.org/officeDocument/2006/relationships" r:id="rId2"/>
          </a:graphicData>
        </a:graphic>
      </p:graphicFrame>
      <p:sp>
        <p:nvSpPr>
          <p:cNvPr id="7" name="Pladsholder til slidenummer 4">
            <a:extLst>
              <a:ext uri="{FF2B5EF4-FFF2-40B4-BE49-F238E27FC236}">
                <a16:creationId xmlns:a16="http://schemas.microsoft.com/office/drawing/2014/main" id="{C1D51DCF-9129-E267-0C35-C801056036B1}"/>
              </a:ext>
            </a:extLst>
          </p:cNvPr>
          <p:cNvSpPr>
            <a:spLocks noGrp="1"/>
          </p:cNvSpPr>
          <p:nvPr>
            <p:ph type="sldNum" sz="quarter" idx="4"/>
          </p:nvPr>
        </p:nvSpPr>
        <p:spPr>
          <a:xfrm>
            <a:off x="10815637" y="6204326"/>
            <a:ext cx="942976" cy="360000"/>
          </a:xfrm>
        </p:spPr>
        <p:txBody>
          <a:bodyPr/>
          <a:lstStyle/>
          <a:p>
            <a:r>
              <a:rPr lang="en-US"/>
              <a:t>S. </a:t>
            </a:r>
            <a:fld id="{E68BB47B-6AA6-7343-BE79-ECEFD83B2C88}" type="slidenum">
              <a:rPr lang="en-US" smtClean="0"/>
              <a:pPr/>
              <a:t>14</a:t>
            </a:fld>
            <a:endParaRPr lang="en-US"/>
          </a:p>
        </p:txBody>
      </p:sp>
      <p:sp>
        <p:nvSpPr>
          <p:cNvPr id="5" name="Tekstfelt 4">
            <a:extLst>
              <a:ext uri="{FF2B5EF4-FFF2-40B4-BE49-F238E27FC236}">
                <a16:creationId xmlns:a16="http://schemas.microsoft.com/office/drawing/2014/main" id="{62CB91A7-E01F-01E9-D978-9A9189889C24}"/>
              </a:ext>
            </a:extLst>
          </p:cNvPr>
          <p:cNvSpPr txBox="1"/>
          <p:nvPr/>
        </p:nvSpPr>
        <p:spPr>
          <a:xfrm>
            <a:off x="6493747" y="6448910"/>
            <a:ext cx="3303395" cy="230832"/>
          </a:xfrm>
          <a:prstGeom prst="rect">
            <a:avLst/>
          </a:prstGeom>
          <a:noFill/>
        </p:spPr>
        <p:txBody>
          <a:bodyPr wrap="square">
            <a:spAutoFit/>
          </a:bodyPr>
          <a:lstStyle/>
          <a:p>
            <a:r>
              <a:rPr lang="en-US" sz="900" b="1" i="1" dirty="0">
                <a:latin typeface="Arial"/>
                <a:cs typeface="Arial"/>
              </a:rPr>
              <a:t>Source:</a:t>
            </a:r>
            <a:r>
              <a:rPr lang="en-US" sz="900" i="1" dirty="0">
                <a:latin typeface="Arial"/>
                <a:cs typeface="Arial"/>
              </a:rPr>
              <a:t> IEA Hydrogen Production Projects Database, 2023.</a:t>
            </a:r>
          </a:p>
        </p:txBody>
      </p:sp>
      <p:sp>
        <p:nvSpPr>
          <p:cNvPr id="6" name="Tekstfelt 5">
            <a:extLst>
              <a:ext uri="{FF2B5EF4-FFF2-40B4-BE49-F238E27FC236}">
                <a16:creationId xmlns:a16="http://schemas.microsoft.com/office/drawing/2014/main" id="{6646B2C7-1E45-10BA-8B4C-6F8BC18A0985}"/>
              </a:ext>
            </a:extLst>
          </p:cNvPr>
          <p:cNvSpPr txBox="1"/>
          <p:nvPr/>
        </p:nvSpPr>
        <p:spPr>
          <a:xfrm>
            <a:off x="6305550" y="1791859"/>
            <a:ext cx="3841750" cy="276999"/>
          </a:xfrm>
          <a:prstGeom prst="rect">
            <a:avLst/>
          </a:prstGeom>
          <a:noFill/>
        </p:spPr>
        <p:txBody>
          <a:bodyPr wrap="square">
            <a:spAutoFit/>
          </a:bodyPr>
          <a:lstStyle/>
          <a:p>
            <a:r>
              <a:rPr lang="en-US" sz="1200" b="1" dirty="0">
                <a:latin typeface="Arial" panose="020B0604020202020204" pitchFamily="34" charset="0"/>
                <a:cs typeface="Arial" panose="020B0604020202020204" pitchFamily="34" charset="0"/>
              </a:rPr>
              <a:t>Input for electrolysis in different geographies</a:t>
            </a:r>
            <a:endParaRPr lang="da-DK" sz="12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05673860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ladsholder til tekst 2">
            <a:extLst>
              <a:ext uri="{FF2B5EF4-FFF2-40B4-BE49-F238E27FC236}">
                <a16:creationId xmlns:a16="http://schemas.microsoft.com/office/drawing/2014/main" id="{8AD51086-6C33-A926-D5E8-7C3108A7B7D5}"/>
              </a:ext>
            </a:extLst>
          </p:cNvPr>
          <p:cNvSpPr>
            <a:spLocks noGrp="1"/>
          </p:cNvSpPr>
          <p:nvPr>
            <p:ph type="body" sz="quarter" idx="15"/>
          </p:nvPr>
        </p:nvSpPr>
        <p:spPr>
          <a:xfrm>
            <a:off x="431800" y="2160000"/>
            <a:ext cx="4730750" cy="3033712"/>
          </a:xfrm>
        </p:spPr>
        <p:txBody>
          <a:bodyPr vert="horz" lIns="0" tIns="0" rIns="0" bIns="0" rtlCol="0" anchor="t">
            <a:noAutofit/>
          </a:bodyPr>
          <a:lstStyle/>
          <a:p>
            <a:pPr>
              <a:buFont typeface="Wingdings"/>
              <a:buChar char="§"/>
            </a:pPr>
            <a:r>
              <a:rPr lang="en-US" sz="1400">
                <a:latin typeface="Arial"/>
                <a:cs typeface="Arial"/>
              </a:rPr>
              <a:t>46% of all electrolyzer capacity is expected to produce hydrogen for ammonia production.</a:t>
            </a:r>
          </a:p>
          <a:p>
            <a:pPr>
              <a:buFont typeface="Wingdings"/>
              <a:buChar char="§"/>
            </a:pPr>
            <a:r>
              <a:rPr lang="en-US" sz="1400">
                <a:latin typeface="Arial"/>
                <a:cs typeface="Arial"/>
              </a:rPr>
              <a:t>The low 4% expectation for methanol production is a bit surprising, given the anticipation that the shipping industry would likely use a significant amount of fuel.</a:t>
            </a:r>
          </a:p>
          <a:p>
            <a:pPr>
              <a:buFont typeface="Wingdings"/>
              <a:buChar char="§"/>
            </a:pPr>
            <a:r>
              <a:rPr lang="en-US" sz="1400">
                <a:latin typeface="Arial"/>
                <a:cs typeface="Arial"/>
              </a:rPr>
              <a:t>The remaining 50% of the output is used as hydrogen directly, with various applications including Mobility (10%), Iron &amp; Steel (7%), and Refining (4%).</a:t>
            </a:r>
          </a:p>
          <a:p>
            <a:pPr>
              <a:buFont typeface="Wingdings"/>
              <a:buChar char="§"/>
            </a:pPr>
            <a:r>
              <a:rPr lang="en-US" sz="1400">
                <a:latin typeface="Arial"/>
                <a:cs typeface="Arial"/>
              </a:rPr>
              <a:t>There is limited use for hydrogen in power production (5%) and for grid injection (3%), reflecting that these are normally not considered very competitive uses of hydrogen.</a:t>
            </a:r>
            <a:endParaRPr lang="en-US"/>
          </a:p>
        </p:txBody>
      </p:sp>
      <p:sp>
        <p:nvSpPr>
          <p:cNvPr id="4" name="Titel 3">
            <a:extLst>
              <a:ext uri="{FF2B5EF4-FFF2-40B4-BE49-F238E27FC236}">
                <a16:creationId xmlns:a16="http://schemas.microsoft.com/office/drawing/2014/main" id="{D7EDD486-FFF0-F0A1-8079-C2F892F8F16F}"/>
              </a:ext>
            </a:extLst>
          </p:cNvPr>
          <p:cNvSpPr>
            <a:spLocks noGrp="1"/>
          </p:cNvSpPr>
          <p:nvPr>
            <p:ph type="title"/>
          </p:nvPr>
        </p:nvSpPr>
        <p:spPr>
          <a:xfrm>
            <a:off x="431799" y="431802"/>
            <a:ext cx="10119582" cy="966187"/>
          </a:xfrm>
        </p:spPr>
        <p:txBody>
          <a:bodyPr/>
          <a:lstStyle/>
          <a:p>
            <a:r>
              <a:rPr lang="da-DK" dirty="0" err="1"/>
              <a:t>Expected</a:t>
            </a:r>
            <a:r>
              <a:rPr lang="da-DK" dirty="0"/>
              <a:t> end-</a:t>
            </a:r>
            <a:r>
              <a:rPr lang="da-DK" dirty="0" err="1"/>
              <a:t>use</a:t>
            </a:r>
            <a:r>
              <a:rPr lang="da-DK" dirty="0"/>
              <a:t> </a:t>
            </a:r>
            <a:r>
              <a:rPr lang="da-DK" dirty="0" err="1"/>
              <a:t>applications</a:t>
            </a:r>
            <a:r>
              <a:rPr lang="da-DK" dirty="0"/>
              <a:t> of output</a:t>
            </a:r>
          </a:p>
        </p:txBody>
      </p:sp>
      <p:sp>
        <p:nvSpPr>
          <p:cNvPr id="5" name="Pladsholder til slidenummer 4">
            <a:extLst>
              <a:ext uri="{FF2B5EF4-FFF2-40B4-BE49-F238E27FC236}">
                <a16:creationId xmlns:a16="http://schemas.microsoft.com/office/drawing/2014/main" id="{9D926BEE-8484-2856-B0E4-5CF1CD181D26}"/>
              </a:ext>
            </a:extLst>
          </p:cNvPr>
          <p:cNvSpPr>
            <a:spLocks noGrp="1"/>
          </p:cNvSpPr>
          <p:nvPr>
            <p:ph type="sldNum" sz="quarter" idx="4"/>
          </p:nvPr>
        </p:nvSpPr>
        <p:spPr/>
        <p:txBody>
          <a:bodyPr/>
          <a:lstStyle/>
          <a:p>
            <a:r>
              <a:rPr lang="en-US"/>
              <a:t>S. </a:t>
            </a:r>
            <a:fld id="{E68BB47B-6AA6-7343-BE79-ECEFD83B2C88}" type="slidenum">
              <a:rPr lang="en-US" smtClean="0"/>
              <a:pPr/>
              <a:t>15</a:t>
            </a:fld>
            <a:endParaRPr lang="en-US"/>
          </a:p>
        </p:txBody>
      </p:sp>
      <mc:AlternateContent xmlns:mc="http://schemas.openxmlformats.org/markup-compatibility/2006" xmlns:cx1="http://schemas.microsoft.com/office/drawing/2015/9/8/chartex">
        <mc:Choice Requires="cx1">
          <p:graphicFrame>
            <p:nvGraphicFramePr>
              <p:cNvPr id="7" name="Diagram 6">
                <a:extLst>
                  <a:ext uri="{FF2B5EF4-FFF2-40B4-BE49-F238E27FC236}">
                    <a16:creationId xmlns:a16="http://schemas.microsoft.com/office/drawing/2014/main" id="{8332D5D0-D2EC-7357-7016-60716F924BE9}"/>
                  </a:ext>
                </a:extLst>
              </p:cNvPr>
              <p:cNvGraphicFramePr/>
              <p:nvPr>
                <p:extLst>
                  <p:ext uri="{D42A27DB-BD31-4B8C-83A1-F6EECF244321}">
                    <p14:modId xmlns:p14="http://schemas.microsoft.com/office/powerpoint/2010/main" val="3400826008"/>
                  </p:ext>
                </p:extLst>
              </p:nvPr>
            </p:nvGraphicFramePr>
            <p:xfrm>
              <a:off x="5419725" y="2238375"/>
              <a:ext cx="6541294" cy="3826238"/>
            </p:xfrm>
            <a:graphic>
              <a:graphicData uri="http://schemas.microsoft.com/office/drawing/2014/chartex">
                <cx:chart xmlns:cx="http://schemas.microsoft.com/office/drawing/2014/chartex" xmlns:r="http://schemas.openxmlformats.org/officeDocument/2006/relationships" r:id="rId2"/>
              </a:graphicData>
            </a:graphic>
          </p:graphicFrame>
        </mc:Choice>
        <mc:Fallback xmlns="">
          <p:pic>
            <p:nvPicPr>
              <p:cNvPr id="7" name="Diagram 6">
                <a:extLst>
                  <a:ext uri="{FF2B5EF4-FFF2-40B4-BE49-F238E27FC236}">
                    <a16:creationId xmlns:a16="http://schemas.microsoft.com/office/drawing/2014/main" id="{8332D5D0-D2EC-7357-7016-60716F924BE9}"/>
                  </a:ext>
                </a:extLst>
              </p:cNvPr>
              <p:cNvPicPr>
                <a:picLocks noGrp="1" noRot="1" noChangeAspect="1" noMove="1" noResize="1" noEditPoints="1" noAdjustHandles="1" noChangeArrowheads="1" noChangeShapeType="1"/>
              </p:cNvPicPr>
              <p:nvPr/>
            </p:nvPicPr>
            <p:blipFill>
              <a:blip r:embed="rId3"/>
              <a:stretch>
                <a:fillRect/>
              </a:stretch>
            </p:blipFill>
            <p:spPr>
              <a:xfrm>
                <a:off x="5419725" y="2238375"/>
                <a:ext cx="6541294" cy="3826238"/>
              </a:xfrm>
              <a:prstGeom prst="rect">
                <a:avLst/>
              </a:prstGeom>
            </p:spPr>
          </p:pic>
        </mc:Fallback>
      </mc:AlternateContent>
      <p:sp>
        <p:nvSpPr>
          <p:cNvPr id="2" name="Tekstfelt 1">
            <a:extLst>
              <a:ext uri="{FF2B5EF4-FFF2-40B4-BE49-F238E27FC236}">
                <a16:creationId xmlns:a16="http://schemas.microsoft.com/office/drawing/2014/main" id="{68DC28D6-F890-5FA4-526A-E0DCC70D508A}"/>
              </a:ext>
            </a:extLst>
          </p:cNvPr>
          <p:cNvSpPr txBox="1"/>
          <p:nvPr/>
        </p:nvSpPr>
        <p:spPr>
          <a:xfrm>
            <a:off x="5419725" y="6064613"/>
            <a:ext cx="4855491" cy="369332"/>
          </a:xfrm>
          <a:prstGeom prst="rect">
            <a:avLst/>
          </a:prstGeom>
          <a:noFill/>
        </p:spPr>
        <p:txBody>
          <a:bodyPr wrap="square" lIns="91440" tIns="45720" rIns="91440" bIns="45720" rtlCol="0" anchor="t">
            <a:spAutoFit/>
          </a:bodyPr>
          <a:lstStyle/>
          <a:p>
            <a:r>
              <a:rPr lang="en-US" sz="900" b="1" i="1" dirty="0">
                <a:latin typeface="Arial"/>
                <a:cs typeface="Arial"/>
              </a:rPr>
              <a:t>Note:</a:t>
            </a:r>
            <a:r>
              <a:rPr lang="en-US" sz="900" i="1" dirty="0">
                <a:latin typeface="Arial"/>
                <a:cs typeface="Arial"/>
              </a:rPr>
              <a:t> Electrolysis projects only. The shares are based on electrolyzer capacity.</a:t>
            </a:r>
          </a:p>
          <a:p>
            <a:r>
              <a:rPr lang="en-US" sz="900" b="1" i="1" dirty="0">
                <a:latin typeface="Arial"/>
                <a:cs typeface="Arial"/>
              </a:rPr>
              <a:t>Source:</a:t>
            </a:r>
            <a:r>
              <a:rPr lang="en-US" sz="900" i="1" dirty="0">
                <a:latin typeface="Arial"/>
                <a:cs typeface="Arial"/>
              </a:rPr>
              <a:t> IEA Hydrogen Production Projects Database, 2023.</a:t>
            </a:r>
          </a:p>
        </p:txBody>
      </p:sp>
      <p:sp>
        <p:nvSpPr>
          <p:cNvPr id="11" name="Tekstfelt 10">
            <a:extLst>
              <a:ext uri="{FF2B5EF4-FFF2-40B4-BE49-F238E27FC236}">
                <a16:creationId xmlns:a16="http://schemas.microsoft.com/office/drawing/2014/main" id="{DA520695-2778-5F43-76C0-DD64D66410BA}"/>
              </a:ext>
            </a:extLst>
          </p:cNvPr>
          <p:cNvSpPr txBox="1"/>
          <p:nvPr/>
        </p:nvSpPr>
        <p:spPr>
          <a:xfrm>
            <a:off x="5491590" y="1961376"/>
            <a:ext cx="3841750" cy="276999"/>
          </a:xfrm>
          <a:prstGeom prst="rect">
            <a:avLst/>
          </a:prstGeom>
          <a:noFill/>
        </p:spPr>
        <p:txBody>
          <a:bodyPr wrap="square">
            <a:spAutoFit/>
          </a:bodyPr>
          <a:lstStyle/>
          <a:p>
            <a:r>
              <a:rPr lang="en-US" sz="1200" b="1" dirty="0">
                <a:latin typeface="Arial" panose="020B0604020202020204" pitchFamily="34" charset="0"/>
                <a:cs typeface="Arial" panose="020B0604020202020204" pitchFamily="34" charset="0"/>
              </a:rPr>
              <a:t>Expected end-use</a:t>
            </a:r>
            <a:endParaRPr lang="da-DK" sz="12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59509693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300874F-7484-B3FF-EBED-CA0A99C5845B}"/>
              </a:ext>
            </a:extLst>
          </p:cNvPr>
          <p:cNvSpPr>
            <a:spLocks noGrp="1"/>
          </p:cNvSpPr>
          <p:nvPr>
            <p:ph type="ctrTitle"/>
          </p:nvPr>
        </p:nvSpPr>
        <p:spPr>
          <a:xfrm>
            <a:off x="431800" y="3429000"/>
            <a:ext cx="8672007" cy="2039295"/>
          </a:xfrm>
        </p:spPr>
        <p:txBody>
          <a:bodyPr/>
          <a:lstStyle/>
          <a:p>
            <a:r>
              <a:rPr lang="da-DK" sz="1600" dirty="0">
                <a:latin typeface="Arial" panose="020B0604020202020204" pitchFamily="34" charset="0"/>
                <a:cs typeface="Arial" panose="020B0604020202020204" pitchFamily="34" charset="0"/>
              </a:rPr>
              <a:t>Contact:</a:t>
            </a:r>
            <a:br>
              <a:rPr lang="da-DK" sz="1600" dirty="0">
                <a:latin typeface="Arial" panose="020B0604020202020204" pitchFamily="34" charset="0"/>
                <a:cs typeface="Arial" panose="020B0604020202020204" pitchFamily="34" charset="0"/>
              </a:rPr>
            </a:br>
            <a:br>
              <a:rPr lang="da-DK" sz="1600" b="1" dirty="0">
                <a:latin typeface="Arial" panose="020B0604020202020204" pitchFamily="34" charset="0"/>
                <a:cs typeface="Arial" panose="020B0604020202020204" pitchFamily="34" charset="0"/>
              </a:rPr>
            </a:br>
            <a:r>
              <a:rPr lang="da-DK" sz="1600" b="1" dirty="0">
                <a:latin typeface="Arial" panose="020B0604020202020204" pitchFamily="34" charset="0"/>
                <a:cs typeface="Arial" panose="020B0604020202020204" pitchFamily="34" charset="0"/>
              </a:rPr>
              <a:t>Christian Dahl Winther</a:t>
            </a:r>
            <a:br>
              <a:rPr lang="da-DK" sz="1600" dirty="0">
                <a:latin typeface="Arial" panose="020B0604020202020204" pitchFamily="34" charset="0"/>
                <a:cs typeface="Arial" panose="020B0604020202020204" pitchFamily="34" charset="0"/>
              </a:rPr>
            </a:br>
            <a:r>
              <a:rPr lang="da-DK" sz="1600" dirty="0">
                <a:latin typeface="Arial" panose="020B0604020202020204" pitchFamily="34" charset="0"/>
                <a:cs typeface="Arial" panose="020B0604020202020204" pitchFamily="34" charset="0"/>
              </a:rPr>
              <a:t>Denmark’s Export- and Investment Fund</a:t>
            </a:r>
            <a:br>
              <a:rPr lang="da-DK" sz="1600" dirty="0">
                <a:latin typeface="Arial" panose="020B0604020202020204" pitchFamily="34" charset="0"/>
                <a:cs typeface="Arial" panose="020B0604020202020204" pitchFamily="34" charset="0"/>
              </a:rPr>
            </a:br>
            <a:r>
              <a:rPr lang="da-DK" sz="1600" dirty="0" err="1">
                <a:latin typeface="Arial" panose="020B0604020202020204" pitchFamily="34" charset="0"/>
                <a:cs typeface="Arial" panose="020B0604020202020204" pitchFamily="34" charset="0"/>
              </a:rPr>
              <a:t>Associate</a:t>
            </a:r>
            <a:r>
              <a:rPr lang="da-DK" sz="1600" dirty="0">
                <a:latin typeface="Arial" panose="020B0604020202020204" pitchFamily="34" charset="0"/>
                <a:cs typeface="Arial" panose="020B0604020202020204" pitchFamily="34" charset="0"/>
              </a:rPr>
              <a:t> </a:t>
            </a:r>
            <a:r>
              <a:rPr lang="da-DK" sz="1600" dirty="0" err="1">
                <a:latin typeface="Arial" panose="020B0604020202020204" pitchFamily="34" charset="0"/>
                <a:cs typeface="Arial" panose="020B0604020202020204" pitchFamily="34" charset="0"/>
              </a:rPr>
              <a:t>Director</a:t>
            </a:r>
            <a:r>
              <a:rPr lang="da-DK" sz="1600" dirty="0">
                <a:latin typeface="Arial" panose="020B0604020202020204" pitchFamily="34" charset="0"/>
                <a:cs typeface="Arial" panose="020B0604020202020204" pitchFamily="34" charset="0"/>
              </a:rPr>
              <a:t>, Head of Energy Economics</a:t>
            </a:r>
            <a:br>
              <a:rPr lang="da-DK" sz="1600" dirty="0">
                <a:latin typeface="Arial" panose="020B0604020202020204" pitchFamily="34" charset="0"/>
                <a:cs typeface="Arial" panose="020B0604020202020204" pitchFamily="34" charset="0"/>
              </a:rPr>
            </a:br>
            <a:br>
              <a:rPr lang="da-DK" sz="1600" dirty="0">
                <a:latin typeface="Arial" panose="020B0604020202020204" pitchFamily="34" charset="0"/>
                <a:cs typeface="Arial" panose="020B0604020202020204" pitchFamily="34" charset="0"/>
              </a:rPr>
            </a:br>
            <a:r>
              <a:rPr lang="da-DK" sz="1600" dirty="0">
                <a:latin typeface="Arial" panose="020B0604020202020204" pitchFamily="34" charset="0"/>
                <a:cs typeface="Arial" panose="020B0604020202020204" pitchFamily="34" charset="0"/>
              </a:rPr>
              <a:t>cdw@eifo.dk</a:t>
            </a:r>
          </a:p>
        </p:txBody>
      </p:sp>
      <p:sp>
        <p:nvSpPr>
          <p:cNvPr id="3" name="Pladsholder til slidenummer 2">
            <a:extLst>
              <a:ext uri="{FF2B5EF4-FFF2-40B4-BE49-F238E27FC236}">
                <a16:creationId xmlns:a16="http://schemas.microsoft.com/office/drawing/2014/main" id="{CEB4C9D7-8F30-1C13-B535-75FAF4438EB1}"/>
              </a:ext>
            </a:extLst>
          </p:cNvPr>
          <p:cNvSpPr>
            <a:spLocks noGrp="1"/>
          </p:cNvSpPr>
          <p:nvPr>
            <p:ph type="sldNum" sz="quarter" idx="4"/>
          </p:nvPr>
        </p:nvSpPr>
        <p:spPr/>
        <p:txBody>
          <a:bodyPr/>
          <a:lstStyle/>
          <a:p>
            <a:r>
              <a:rPr lang="en-US"/>
              <a:t>S. </a:t>
            </a:r>
            <a:fld id="{E68BB47B-6AA6-7343-BE79-ECEFD83B2C88}" type="slidenum">
              <a:rPr lang="en-US" smtClean="0"/>
              <a:pPr/>
              <a:t>16</a:t>
            </a:fld>
            <a:endParaRPr lang="en-US"/>
          </a:p>
        </p:txBody>
      </p:sp>
    </p:spTree>
    <p:extLst>
      <p:ext uri="{BB962C8B-B14F-4D97-AF65-F5344CB8AC3E}">
        <p14:creationId xmlns:p14="http://schemas.microsoft.com/office/powerpoint/2010/main" val="298556529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ladsholder til tekst 2">
            <a:extLst>
              <a:ext uri="{FF2B5EF4-FFF2-40B4-BE49-F238E27FC236}">
                <a16:creationId xmlns:a16="http://schemas.microsoft.com/office/drawing/2014/main" id="{2EC449E8-F4AE-E52B-EB00-E29B44837BFB}"/>
              </a:ext>
            </a:extLst>
          </p:cNvPr>
          <p:cNvSpPr>
            <a:spLocks noGrp="1"/>
          </p:cNvSpPr>
          <p:nvPr>
            <p:ph type="body" sz="quarter" idx="15"/>
          </p:nvPr>
        </p:nvSpPr>
        <p:spPr>
          <a:xfrm>
            <a:off x="431800" y="2160000"/>
            <a:ext cx="6553462" cy="3033712"/>
          </a:xfrm>
        </p:spPr>
        <p:txBody>
          <a:bodyPr vert="horz" lIns="0" tIns="0" rIns="0" bIns="0" rtlCol="0" anchor="t">
            <a:noAutofit/>
          </a:bodyPr>
          <a:lstStyle/>
          <a:p>
            <a:pPr>
              <a:buFont typeface="Wingdings"/>
              <a:buChar char="§"/>
            </a:pPr>
            <a:r>
              <a:rPr lang="en-US" sz="1400">
                <a:latin typeface="Arial"/>
                <a:cs typeface="Arial"/>
              </a:rPr>
              <a:t>This outlook provides a status update on the global pipeline of hydrogen projects. The information is extracted from the IEA’s 'Hydrogen Production Projects Database' and presented in a series of illustrative graphs.</a:t>
            </a:r>
          </a:p>
          <a:p>
            <a:pPr>
              <a:buFont typeface="Wingdings"/>
              <a:buChar char="§"/>
            </a:pPr>
            <a:r>
              <a:rPr lang="en-US" sz="1400">
                <a:latin typeface="Arial"/>
                <a:cs typeface="Arial"/>
              </a:rPr>
              <a:t>We believe that the IEA maintains the most comprehensive overview of the global project pipeline. It is updated once a year (the latest version was released in November 2023), so the data is recent at the time of writing.</a:t>
            </a:r>
          </a:p>
          <a:p>
            <a:pPr>
              <a:buFont typeface="Wingdings"/>
              <a:buChar char="§"/>
            </a:pPr>
            <a:r>
              <a:rPr lang="en-US" sz="1400">
                <a:latin typeface="Arial"/>
                <a:cs typeface="Arial"/>
              </a:rPr>
              <a:t>The database contains almost 2000 different hydrogen projects and features various characteristics about each project, including geography, maturity, the (expected) year of first production, size, source of input, type of output, and electrolyzer technology.</a:t>
            </a:r>
          </a:p>
          <a:p>
            <a:pPr>
              <a:buFont typeface="Wingdings"/>
              <a:buChar char="§"/>
            </a:pPr>
            <a:r>
              <a:rPr lang="en-US" sz="1400">
                <a:latin typeface="Arial"/>
                <a:cs typeface="Arial"/>
              </a:rPr>
              <a:t>Our primary focus is on projects that use electrolysis to produce green hydrogen, but we will also provide a few data points for the entire low-carbon hydrogen industry.</a:t>
            </a:r>
          </a:p>
          <a:p>
            <a:pPr>
              <a:buFont typeface="Wingdings"/>
              <a:buChar char="§"/>
            </a:pPr>
            <a:r>
              <a:rPr lang="en-US" sz="1400">
                <a:latin typeface="Arial"/>
                <a:cs typeface="Arial"/>
              </a:rPr>
              <a:t>The calculations in this outlook are based on projects in the database that have achieved a certain degree of maturity in their development, understood as projects in the 'Feasibility study,' 'FID/Construction,' or 'Operational' stages. Projects in the ‘Concept phase' are excluded from the analysis, as they are considered more uncertain.</a:t>
            </a:r>
          </a:p>
          <a:p>
            <a:pPr>
              <a:buFont typeface="Wingdings"/>
              <a:buChar char="§"/>
            </a:pPr>
            <a:r>
              <a:rPr lang="en-US" sz="1400">
                <a:latin typeface="Arial"/>
                <a:cs typeface="Arial"/>
              </a:rPr>
              <a:t>IEA’s Hydrogen Production Projects Database is available through this link: </a:t>
            </a:r>
            <a:r>
              <a:rPr lang="en-US" sz="1400">
                <a:latin typeface="Arial"/>
                <a:cs typeface="Arial"/>
                <a:hlinkClick r:id="rId2"/>
              </a:rPr>
              <a:t>IEA Hydrogen Production Projects Database</a:t>
            </a:r>
            <a:endParaRPr lang="en-US" sz="1400"/>
          </a:p>
        </p:txBody>
      </p:sp>
      <p:sp>
        <p:nvSpPr>
          <p:cNvPr id="4" name="Titel 3">
            <a:extLst>
              <a:ext uri="{FF2B5EF4-FFF2-40B4-BE49-F238E27FC236}">
                <a16:creationId xmlns:a16="http://schemas.microsoft.com/office/drawing/2014/main" id="{339D824A-1065-B3AC-7E35-3BF289D4F31A}"/>
              </a:ext>
            </a:extLst>
          </p:cNvPr>
          <p:cNvSpPr>
            <a:spLocks noGrp="1"/>
          </p:cNvSpPr>
          <p:nvPr>
            <p:ph type="title"/>
          </p:nvPr>
        </p:nvSpPr>
        <p:spPr>
          <a:xfrm>
            <a:off x="431799" y="431802"/>
            <a:ext cx="9245601" cy="966187"/>
          </a:xfrm>
        </p:spPr>
        <p:txBody>
          <a:bodyPr/>
          <a:lstStyle/>
          <a:p>
            <a:r>
              <a:rPr lang="da-DK" err="1"/>
              <a:t>About</a:t>
            </a:r>
            <a:r>
              <a:rPr lang="da-DK"/>
              <a:t> the Hydrogen Projects Outlook</a:t>
            </a:r>
          </a:p>
        </p:txBody>
      </p:sp>
      <p:sp>
        <p:nvSpPr>
          <p:cNvPr id="5" name="Pladsholder til slidenummer 4">
            <a:extLst>
              <a:ext uri="{FF2B5EF4-FFF2-40B4-BE49-F238E27FC236}">
                <a16:creationId xmlns:a16="http://schemas.microsoft.com/office/drawing/2014/main" id="{AB72E562-7A1E-A08E-93D6-E97B3E6BC867}"/>
              </a:ext>
            </a:extLst>
          </p:cNvPr>
          <p:cNvSpPr>
            <a:spLocks noGrp="1"/>
          </p:cNvSpPr>
          <p:nvPr>
            <p:ph type="sldNum" sz="quarter" idx="4"/>
          </p:nvPr>
        </p:nvSpPr>
        <p:spPr/>
        <p:txBody>
          <a:bodyPr/>
          <a:lstStyle/>
          <a:p>
            <a:r>
              <a:rPr lang="en-US"/>
              <a:t>S. </a:t>
            </a:r>
            <a:fld id="{E68BB47B-6AA6-7343-BE79-ECEFD83B2C88}" type="slidenum">
              <a:rPr lang="en-US" smtClean="0"/>
              <a:pPr/>
              <a:t>2</a:t>
            </a:fld>
            <a:endParaRPr lang="en-US"/>
          </a:p>
        </p:txBody>
      </p:sp>
      <p:pic>
        <p:nvPicPr>
          <p:cNvPr id="7" name="Billede 6">
            <a:extLst>
              <a:ext uri="{FF2B5EF4-FFF2-40B4-BE49-F238E27FC236}">
                <a16:creationId xmlns:a16="http://schemas.microsoft.com/office/drawing/2014/main" id="{A6640E31-5172-783A-54FE-3160CC7EB64B}"/>
              </a:ext>
            </a:extLst>
          </p:cNvPr>
          <p:cNvPicPr>
            <a:picLocks noChangeAspect="1"/>
          </p:cNvPicPr>
          <p:nvPr/>
        </p:nvPicPr>
        <p:blipFill>
          <a:blip r:embed="rId3"/>
          <a:stretch>
            <a:fillRect/>
          </a:stretch>
        </p:blipFill>
        <p:spPr>
          <a:xfrm>
            <a:off x="7590681" y="2160000"/>
            <a:ext cx="3885426" cy="3904613"/>
          </a:xfrm>
          <a:prstGeom prst="rect">
            <a:avLst/>
          </a:prstGeom>
        </p:spPr>
      </p:pic>
    </p:spTree>
    <p:extLst>
      <p:ext uri="{BB962C8B-B14F-4D97-AF65-F5344CB8AC3E}">
        <p14:creationId xmlns:p14="http://schemas.microsoft.com/office/powerpoint/2010/main" val="263744772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ladsholder til tekst 2">
            <a:extLst>
              <a:ext uri="{FF2B5EF4-FFF2-40B4-BE49-F238E27FC236}">
                <a16:creationId xmlns:a16="http://schemas.microsoft.com/office/drawing/2014/main" id="{C7233301-3CFF-B518-F485-681ED0A8AB2F}"/>
              </a:ext>
            </a:extLst>
          </p:cNvPr>
          <p:cNvSpPr>
            <a:spLocks noGrp="1"/>
          </p:cNvSpPr>
          <p:nvPr>
            <p:ph type="body" sz="quarter" idx="15"/>
          </p:nvPr>
        </p:nvSpPr>
        <p:spPr>
          <a:xfrm>
            <a:off x="431799" y="2160000"/>
            <a:ext cx="5376147" cy="3033712"/>
          </a:xfrm>
        </p:spPr>
        <p:txBody>
          <a:bodyPr vert="horz" lIns="0" tIns="0" rIns="0" bIns="0" rtlCol="0" anchor="t">
            <a:noAutofit/>
          </a:bodyPr>
          <a:lstStyle/>
          <a:p>
            <a:pPr>
              <a:buFont typeface="Wingdings"/>
              <a:buChar char="§"/>
            </a:pPr>
            <a:r>
              <a:rPr lang="en-US" sz="1400" dirty="0">
                <a:latin typeface="Arial"/>
                <a:cs typeface="Arial"/>
              </a:rPr>
              <a:t>To date, globally, less than 2 GW of electrolyzer capacity has been installed. By 2024, this figure is expected to increase to 13 GW, further rising to 54 GW in 2025.</a:t>
            </a:r>
          </a:p>
          <a:p>
            <a:pPr>
              <a:buFont typeface="Wingdings"/>
              <a:buChar char="§"/>
            </a:pPr>
            <a:r>
              <a:rPr lang="en-US" sz="1400" dirty="0">
                <a:latin typeface="Arial"/>
                <a:cs typeface="Arial"/>
              </a:rPr>
              <a:t>For comparison, current installed power generation capacity globally is close to 10.000 GW.</a:t>
            </a:r>
          </a:p>
          <a:p>
            <a:pPr>
              <a:buFont typeface="Wingdings"/>
              <a:buChar char="§"/>
            </a:pPr>
            <a:r>
              <a:rPr lang="en-US" sz="1400" dirty="0">
                <a:latin typeface="Arial"/>
                <a:cs typeface="Arial"/>
              </a:rPr>
              <a:t>According to the IEA, by 2030, approximately 180 GW of electrolyzer capacity is expected to be operational. An additional 60 GW of capacity may be added to this total, as these projects have advanced past the concept phase, but there is no indication of their first operational year.</a:t>
            </a:r>
          </a:p>
          <a:p>
            <a:pPr>
              <a:buFont typeface="Wingdings"/>
              <a:buChar char="§"/>
            </a:pPr>
            <a:r>
              <a:rPr lang="en-US" sz="1400" dirty="0">
                <a:latin typeface="Arial"/>
                <a:cs typeface="Arial"/>
              </a:rPr>
              <a:t>To achieve the IEA’s Net Zero Emissions Scenarios, an estimated 590 GW of electrolyzer capacity is needed by 2030 (Hydrogen – Analysis - IEA). The current pipeline of more mature projects covers only 30-40% of this requirement.</a:t>
            </a:r>
          </a:p>
        </p:txBody>
      </p:sp>
      <p:sp>
        <p:nvSpPr>
          <p:cNvPr id="4" name="Titel 3">
            <a:extLst>
              <a:ext uri="{FF2B5EF4-FFF2-40B4-BE49-F238E27FC236}">
                <a16:creationId xmlns:a16="http://schemas.microsoft.com/office/drawing/2014/main" id="{301802C6-2B54-CA0C-5F73-73B51966150E}"/>
              </a:ext>
            </a:extLst>
          </p:cNvPr>
          <p:cNvSpPr>
            <a:spLocks noGrp="1"/>
          </p:cNvSpPr>
          <p:nvPr>
            <p:ph type="title"/>
          </p:nvPr>
        </p:nvSpPr>
        <p:spPr>
          <a:xfrm>
            <a:off x="431798" y="431802"/>
            <a:ext cx="9017002" cy="966187"/>
          </a:xfrm>
        </p:spPr>
        <p:txBody>
          <a:bodyPr/>
          <a:lstStyle/>
          <a:p>
            <a:r>
              <a:rPr lang="en-US" dirty="0"/>
              <a:t>Timing of new electrolyzer capacity (accumulated)</a:t>
            </a:r>
          </a:p>
        </p:txBody>
      </p:sp>
      <p:sp>
        <p:nvSpPr>
          <p:cNvPr id="5" name="Pladsholder til slidenummer 4">
            <a:extLst>
              <a:ext uri="{FF2B5EF4-FFF2-40B4-BE49-F238E27FC236}">
                <a16:creationId xmlns:a16="http://schemas.microsoft.com/office/drawing/2014/main" id="{B320E1E1-6091-2DE0-1CBB-6A3D42E28629}"/>
              </a:ext>
            </a:extLst>
          </p:cNvPr>
          <p:cNvSpPr>
            <a:spLocks noGrp="1"/>
          </p:cNvSpPr>
          <p:nvPr>
            <p:ph type="sldNum" sz="quarter" idx="4"/>
          </p:nvPr>
        </p:nvSpPr>
        <p:spPr/>
        <p:txBody>
          <a:bodyPr/>
          <a:lstStyle/>
          <a:p>
            <a:r>
              <a:rPr lang="en-US"/>
              <a:t>S. </a:t>
            </a:r>
            <a:fld id="{E68BB47B-6AA6-7343-BE79-ECEFD83B2C88}" type="slidenum">
              <a:rPr lang="en-US" smtClean="0"/>
              <a:pPr/>
              <a:t>3</a:t>
            </a:fld>
            <a:endParaRPr lang="en-US"/>
          </a:p>
        </p:txBody>
      </p:sp>
      <p:graphicFrame>
        <p:nvGraphicFramePr>
          <p:cNvPr id="7" name="Diagram 6">
            <a:extLst>
              <a:ext uri="{FF2B5EF4-FFF2-40B4-BE49-F238E27FC236}">
                <a16:creationId xmlns:a16="http://schemas.microsoft.com/office/drawing/2014/main" id="{51D8BEEA-2394-3830-4DB5-E46174E5398D}"/>
              </a:ext>
            </a:extLst>
          </p:cNvPr>
          <p:cNvGraphicFramePr>
            <a:graphicFrameLocks/>
          </p:cNvGraphicFramePr>
          <p:nvPr>
            <p:extLst>
              <p:ext uri="{D42A27DB-BD31-4B8C-83A1-F6EECF244321}">
                <p14:modId xmlns:p14="http://schemas.microsoft.com/office/powerpoint/2010/main" val="3172271265"/>
              </p:ext>
            </p:extLst>
          </p:nvPr>
        </p:nvGraphicFramePr>
        <p:xfrm>
          <a:off x="6305550" y="2160000"/>
          <a:ext cx="5376147" cy="3722327"/>
        </p:xfrm>
        <a:graphic>
          <a:graphicData uri="http://schemas.openxmlformats.org/drawingml/2006/chart">
            <c:chart xmlns:c="http://schemas.openxmlformats.org/drawingml/2006/chart" xmlns:r="http://schemas.openxmlformats.org/officeDocument/2006/relationships" r:id="rId2"/>
          </a:graphicData>
        </a:graphic>
      </p:graphicFrame>
      <p:sp>
        <p:nvSpPr>
          <p:cNvPr id="2" name="Tekstfelt 1">
            <a:extLst>
              <a:ext uri="{FF2B5EF4-FFF2-40B4-BE49-F238E27FC236}">
                <a16:creationId xmlns:a16="http://schemas.microsoft.com/office/drawing/2014/main" id="{A02AFDD3-5383-1438-19DE-2BB6478A9FDA}"/>
              </a:ext>
            </a:extLst>
          </p:cNvPr>
          <p:cNvSpPr txBox="1"/>
          <p:nvPr/>
        </p:nvSpPr>
        <p:spPr>
          <a:xfrm>
            <a:off x="6428098" y="5967614"/>
            <a:ext cx="5110310" cy="784830"/>
          </a:xfrm>
          <a:prstGeom prst="rect">
            <a:avLst/>
          </a:prstGeom>
          <a:noFill/>
        </p:spPr>
        <p:txBody>
          <a:bodyPr wrap="square">
            <a:spAutoFit/>
          </a:bodyPr>
          <a:lstStyle/>
          <a:p>
            <a:r>
              <a:rPr lang="en-US" sz="900" b="1" i="1" dirty="0">
                <a:latin typeface="Arial"/>
                <a:cs typeface="Arial"/>
              </a:rPr>
              <a:t>Note: </a:t>
            </a:r>
            <a:r>
              <a:rPr lang="en-US" sz="900" i="1" dirty="0">
                <a:latin typeface="Arial"/>
                <a:cs typeface="Arial"/>
              </a:rPr>
              <a:t>The database contains projects of around 60 GW which are indicated as having matured past the concept phase into the feasibility study phase, but without any indication of first operational year. These project are not included in the figure.</a:t>
            </a:r>
          </a:p>
          <a:p>
            <a:r>
              <a:rPr lang="en-US" sz="900" b="1" i="1" dirty="0">
                <a:latin typeface="Arial"/>
                <a:cs typeface="Arial"/>
              </a:rPr>
              <a:t>Source:</a:t>
            </a:r>
            <a:r>
              <a:rPr lang="en-US" sz="900" i="1" dirty="0">
                <a:latin typeface="Arial"/>
                <a:cs typeface="Arial"/>
              </a:rPr>
              <a:t> IEA Hydrogen Production Projects Database, 2023.</a:t>
            </a:r>
          </a:p>
          <a:p>
            <a:endParaRPr lang="en-US" sz="900" i="1" dirty="0">
              <a:latin typeface="Arial"/>
              <a:cs typeface="Arial"/>
            </a:endParaRPr>
          </a:p>
        </p:txBody>
      </p:sp>
      <p:sp>
        <p:nvSpPr>
          <p:cNvPr id="8" name="Tekstfelt 7">
            <a:extLst>
              <a:ext uri="{FF2B5EF4-FFF2-40B4-BE49-F238E27FC236}">
                <a16:creationId xmlns:a16="http://schemas.microsoft.com/office/drawing/2014/main" id="{F1937A8F-7F22-7915-BAB6-96057857CA51}"/>
              </a:ext>
            </a:extLst>
          </p:cNvPr>
          <p:cNvSpPr txBox="1"/>
          <p:nvPr/>
        </p:nvSpPr>
        <p:spPr>
          <a:xfrm>
            <a:off x="6305550" y="1791858"/>
            <a:ext cx="6094324" cy="276999"/>
          </a:xfrm>
          <a:prstGeom prst="rect">
            <a:avLst/>
          </a:prstGeom>
          <a:noFill/>
        </p:spPr>
        <p:txBody>
          <a:bodyPr wrap="square">
            <a:spAutoFit/>
          </a:bodyPr>
          <a:lstStyle/>
          <a:p>
            <a:r>
              <a:rPr lang="en-US" sz="1200" b="1" dirty="0">
                <a:latin typeface="Arial" panose="020B0604020202020204" pitchFamily="34" charset="0"/>
                <a:cs typeface="Arial" panose="020B0604020202020204" pitchFamily="34" charset="0"/>
              </a:rPr>
              <a:t>Timing of new electrolyzer capacity </a:t>
            </a:r>
            <a:endParaRPr lang="da-DK" sz="12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00390677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ladsholder til tekst 2">
            <a:extLst>
              <a:ext uri="{FF2B5EF4-FFF2-40B4-BE49-F238E27FC236}">
                <a16:creationId xmlns:a16="http://schemas.microsoft.com/office/drawing/2014/main" id="{58E364A7-C018-FACE-D4C7-BBD1F5F17902}"/>
              </a:ext>
            </a:extLst>
          </p:cNvPr>
          <p:cNvSpPr>
            <a:spLocks noGrp="1"/>
          </p:cNvSpPr>
          <p:nvPr>
            <p:ph type="body" sz="quarter" idx="15"/>
          </p:nvPr>
        </p:nvSpPr>
        <p:spPr>
          <a:xfrm>
            <a:off x="431800" y="2151035"/>
            <a:ext cx="5111750" cy="3033712"/>
          </a:xfrm>
        </p:spPr>
        <p:txBody>
          <a:bodyPr vert="horz" lIns="0" tIns="0" rIns="0" bIns="0" rtlCol="0" anchor="t">
            <a:noAutofit/>
          </a:bodyPr>
          <a:lstStyle/>
          <a:p>
            <a:pPr>
              <a:buFont typeface="Wingdings"/>
              <a:buChar char="§"/>
            </a:pPr>
            <a:r>
              <a:rPr lang="en-US" sz="1400">
                <a:latin typeface="Arial"/>
                <a:cs typeface="Arial"/>
              </a:rPr>
              <a:t>2024 is set to become a big year. More than 10 GW expected online including major projects in Australia, Canada and Argentina.</a:t>
            </a:r>
          </a:p>
          <a:p>
            <a:pPr>
              <a:buFont typeface="Wingdings"/>
              <a:buChar char="§"/>
            </a:pPr>
            <a:r>
              <a:rPr lang="en-US" sz="1400">
                <a:latin typeface="Arial"/>
                <a:cs typeface="Arial"/>
              </a:rPr>
              <a:t>From 2025, the annual inflow of new electrolyzer capacity is expected in the range of 20-40 GW, although there seems to be a tendency towards less new capacity announced for years immediately before and after 2030.</a:t>
            </a:r>
            <a:endParaRPr lang="da-DK" sz="1400">
              <a:latin typeface="Arial"/>
              <a:cs typeface="Arial"/>
            </a:endParaRPr>
          </a:p>
          <a:p>
            <a:pPr>
              <a:buFont typeface="Wingdings"/>
              <a:buChar char="§"/>
            </a:pPr>
            <a:r>
              <a:rPr lang="da-DK" sz="1400">
                <a:latin typeface="Arial"/>
                <a:cs typeface="Arial"/>
              </a:rPr>
              <a:t>The </a:t>
            </a:r>
            <a:r>
              <a:rPr lang="en-US" sz="1400">
                <a:latin typeface="Arial"/>
                <a:cs typeface="Arial"/>
              </a:rPr>
              <a:t>pipeline of new projects after 2030 is somewhat thinner, which is naturally since this is further into the future. Many of these projects are naturally also at more of a ‘concept phase’.</a:t>
            </a:r>
          </a:p>
          <a:p>
            <a:pPr>
              <a:buFont typeface="Wingdings"/>
              <a:buChar char="§"/>
            </a:pPr>
            <a:r>
              <a:rPr lang="en-US" sz="1400">
                <a:latin typeface="Arial"/>
                <a:cs typeface="Arial"/>
              </a:rPr>
              <a:t>In terms of average project size, there is a tendency for later projects to be bigger than earlier projects. The average project size during the period 2025-2027 is around 250 MW increasing to 650 MW during the period 2028-30.</a:t>
            </a:r>
          </a:p>
        </p:txBody>
      </p:sp>
      <p:sp>
        <p:nvSpPr>
          <p:cNvPr id="4" name="Titel 3">
            <a:extLst>
              <a:ext uri="{FF2B5EF4-FFF2-40B4-BE49-F238E27FC236}">
                <a16:creationId xmlns:a16="http://schemas.microsoft.com/office/drawing/2014/main" id="{9277C2EE-F2EC-28A1-C5E0-23FE842EEC54}"/>
              </a:ext>
            </a:extLst>
          </p:cNvPr>
          <p:cNvSpPr>
            <a:spLocks noGrp="1"/>
          </p:cNvSpPr>
          <p:nvPr>
            <p:ph type="title"/>
          </p:nvPr>
        </p:nvSpPr>
        <p:spPr>
          <a:xfrm>
            <a:off x="431799" y="431802"/>
            <a:ext cx="9026526" cy="966187"/>
          </a:xfrm>
        </p:spPr>
        <p:txBody>
          <a:bodyPr/>
          <a:lstStyle/>
          <a:p>
            <a:r>
              <a:rPr lang="en-US"/>
              <a:t>Timing of new electrolyzer capacity</a:t>
            </a:r>
          </a:p>
        </p:txBody>
      </p:sp>
      <p:sp>
        <p:nvSpPr>
          <p:cNvPr id="5" name="Pladsholder til slidenummer 4">
            <a:extLst>
              <a:ext uri="{FF2B5EF4-FFF2-40B4-BE49-F238E27FC236}">
                <a16:creationId xmlns:a16="http://schemas.microsoft.com/office/drawing/2014/main" id="{88BB3099-CC13-0D7E-3E34-8ABC63D37BCA}"/>
              </a:ext>
            </a:extLst>
          </p:cNvPr>
          <p:cNvSpPr>
            <a:spLocks noGrp="1"/>
          </p:cNvSpPr>
          <p:nvPr>
            <p:ph type="sldNum" sz="quarter" idx="4"/>
          </p:nvPr>
        </p:nvSpPr>
        <p:spPr/>
        <p:txBody>
          <a:bodyPr/>
          <a:lstStyle/>
          <a:p>
            <a:r>
              <a:rPr lang="en-US"/>
              <a:t>S. </a:t>
            </a:r>
            <a:fld id="{E68BB47B-6AA6-7343-BE79-ECEFD83B2C88}" type="slidenum">
              <a:rPr lang="en-US" smtClean="0"/>
              <a:pPr/>
              <a:t>4</a:t>
            </a:fld>
            <a:endParaRPr lang="en-US"/>
          </a:p>
        </p:txBody>
      </p:sp>
      <p:graphicFrame>
        <p:nvGraphicFramePr>
          <p:cNvPr id="2" name="Diagram 1">
            <a:extLst>
              <a:ext uri="{FF2B5EF4-FFF2-40B4-BE49-F238E27FC236}">
                <a16:creationId xmlns:a16="http://schemas.microsoft.com/office/drawing/2014/main" id="{128855B8-2A48-2E30-C2FF-D38F9C0C10CC}"/>
              </a:ext>
            </a:extLst>
          </p:cNvPr>
          <p:cNvGraphicFramePr>
            <a:graphicFrameLocks/>
          </p:cNvGraphicFramePr>
          <p:nvPr>
            <p:extLst>
              <p:ext uri="{D42A27DB-BD31-4B8C-83A1-F6EECF244321}">
                <p14:modId xmlns:p14="http://schemas.microsoft.com/office/powerpoint/2010/main" val="2391163713"/>
              </p:ext>
            </p:extLst>
          </p:nvPr>
        </p:nvGraphicFramePr>
        <p:xfrm>
          <a:off x="6267450" y="2151035"/>
          <a:ext cx="5305425" cy="3986418"/>
        </p:xfrm>
        <a:graphic>
          <a:graphicData uri="http://schemas.openxmlformats.org/drawingml/2006/chart">
            <c:chart xmlns:c="http://schemas.openxmlformats.org/drawingml/2006/chart" xmlns:r="http://schemas.openxmlformats.org/officeDocument/2006/relationships" r:id="rId2"/>
          </a:graphicData>
        </a:graphic>
      </p:graphicFrame>
      <p:sp>
        <p:nvSpPr>
          <p:cNvPr id="8" name="Tekstfelt 7">
            <a:extLst>
              <a:ext uri="{FF2B5EF4-FFF2-40B4-BE49-F238E27FC236}">
                <a16:creationId xmlns:a16="http://schemas.microsoft.com/office/drawing/2014/main" id="{18AAFA4C-59F2-EB5E-2207-6016E6EF5109}"/>
              </a:ext>
            </a:extLst>
          </p:cNvPr>
          <p:cNvSpPr txBox="1"/>
          <p:nvPr/>
        </p:nvSpPr>
        <p:spPr>
          <a:xfrm>
            <a:off x="6493747" y="6263841"/>
            <a:ext cx="3303395" cy="230832"/>
          </a:xfrm>
          <a:prstGeom prst="rect">
            <a:avLst/>
          </a:prstGeom>
          <a:noFill/>
        </p:spPr>
        <p:txBody>
          <a:bodyPr wrap="square">
            <a:spAutoFit/>
          </a:bodyPr>
          <a:lstStyle/>
          <a:p>
            <a:r>
              <a:rPr lang="en-US" sz="900" b="1" i="1" dirty="0">
                <a:latin typeface="Arial"/>
                <a:cs typeface="Arial"/>
              </a:rPr>
              <a:t>Source:</a:t>
            </a:r>
            <a:r>
              <a:rPr lang="en-US" sz="900" i="1" dirty="0">
                <a:latin typeface="Arial"/>
                <a:cs typeface="Arial"/>
              </a:rPr>
              <a:t> IEA Hydrogen Production Projects Database, 2023.</a:t>
            </a:r>
          </a:p>
        </p:txBody>
      </p:sp>
      <p:sp>
        <p:nvSpPr>
          <p:cNvPr id="9" name="Tekstfelt 8">
            <a:extLst>
              <a:ext uri="{FF2B5EF4-FFF2-40B4-BE49-F238E27FC236}">
                <a16:creationId xmlns:a16="http://schemas.microsoft.com/office/drawing/2014/main" id="{C09F9F62-7DDF-F880-0F3D-57A51BABAFAF}"/>
              </a:ext>
            </a:extLst>
          </p:cNvPr>
          <p:cNvSpPr txBox="1"/>
          <p:nvPr/>
        </p:nvSpPr>
        <p:spPr>
          <a:xfrm>
            <a:off x="6305550" y="1791858"/>
            <a:ext cx="6094324" cy="276999"/>
          </a:xfrm>
          <a:prstGeom prst="rect">
            <a:avLst/>
          </a:prstGeom>
          <a:noFill/>
        </p:spPr>
        <p:txBody>
          <a:bodyPr wrap="square">
            <a:spAutoFit/>
          </a:bodyPr>
          <a:lstStyle/>
          <a:p>
            <a:r>
              <a:rPr lang="en-US" sz="1200" b="1" dirty="0">
                <a:latin typeface="Arial" panose="020B0604020202020204" pitchFamily="34" charset="0"/>
                <a:cs typeface="Arial" panose="020B0604020202020204" pitchFamily="34" charset="0"/>
              </a:rPr>
              <a:t>Timing of new electrolyzer capacity </a:t>
            </a:r>
            <a:endParaRPr lang="da-DK" sz="12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2213309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ladsholder til tekst 2">
            <a:extLst>
              <a:ext uri="{FF2B5EF4-FFF2-40B4-BE49-F238E27FC236}">
                <a16:creationId xmlns:a16="http://schemas.microsoft.com/office/drawing/2014/main" id="{C7233301-3CFF-B518-F485-681ED0A8AB2F}"/>
              </a:ext>
            </a:extLst>
          </p:cNvPr>
          <p:cNvSpPr>
            <a:spLocks noGrp="1"/>
          </p:cNvSpPr>
          <p:nvPr>
            <p:ph type="body" sz="quarter" idx="15"/>
          </p:nvPr>
        </p:nvSpPr>
        <p:spPr>
          <a:xfrm>
            <a:off x="431800" y="2160000"/>
            <a:ext cx="4863681" cy="2025634"/>
          </a:xfrm>
        </p:spPr>
        <p:txBody>
          <a:bodyPr vert="horz" lIns="0" tIns="0" rIns="0" bIns="0" rtlCol="0" anchor="t">
            <a:noAutofit/>
          </a:bodyPr>
          <a:lstStyle/>
          <a:p>
            <a:pPr>
              <a:buFont typeface="Wingdings"/>
              <a:buChar char="§"/>
            </a:pPr>
            <a:r>
              <a:rPr lang="en-US" sz="1400" dirty="0">
                <a:latin typeface="Arial"/>
                <a:cs typeface="Arial"/>
              </a:rPr>
              <a:t>The figure illustrates the accumulated electrolyzer capacity in Denmark. It indicates that 2025 is expected to be a year of significant inflow of new capacity, reaching approximately 2 GW.</a:t>
            </a:r>
          </a:p>
          <a:p>
            <a:pPr>
              <a:buFont typeface="Wingdings"/>
              <a:buChar char="§"/>
            </a:pPr>
            <a:r>
              <a:rPr lang="en-US" sz="1400" dirty="0">
                <a:latin typeface="Arial"/>
                <a:cs typeface="Arial"/>
              </a:rPr>
              <a:t>For comparison, total </a:t>
            </a:r>
            <a:r>
              <a:rPr lang="en-US" sz="1400">
                <a:latin typeface="Arial"/>
                <a:cs typeface="Arial"/>
              </a:rPr>
              <a:t>Danish wind- </a:t>
            </a:r>
            <a:r>
              <a:rPr lang="en-US" sz="1400" dirty="0">
                <a:latin typeface="Arial"/>
                <a:cs typeface="Arial"/>
              </a:rPr>
              <a:t>and solar capacity currently stands at around 15 GW.</a:t>
            </a:r>
          </a:p>
          <a:p>
            <a:pPr>
              <a:buFont typeface="Wingdings"/>
              <a:buChar char="§"/>
            </a:pPr>
            <a:r>
              <a:rPr lang="en-US" sz="1400" dirty="0">
                <a:latin typeface="Arial"/>
                <a:cs typeface="Arial"/>
              </a:rPr>
              <a:t>Considering the historical speed of deployment, this projection seems somewhat optimistic, even with the IEA’s database being updated as recently as October 2023.</a:t>
            </a:r>
          </a:p>
          <a:p>
            <a:pPr>
              <a:buFont typeface="Wingdings"/>
              <a:buChar char="§"/>
            </a:pPr>
            <a:endParaRPr lang="en-US" sz="1400" dirty="0">
              <a:latin typeface="Arial"/>
              <a:cs typeface="Arial"/>
            </a:endParaRPr>
          </a:p>
        </p:txBody>
      </p:sp>
      <p:sp>
        <p:nvSpPr>
          <p:cNvPr id="4" name="Titel 3">
            <a:extLst>
              <a:ext uri="{FF2B5EF4-FFF2-40B4-BE49-F238E27FC236}">
                <a16:creationId xmlns:a16="http://schemas.microsoft.com/office/drawing/2014/main" id="{301802C6-2B54-CA0C-5F73-73B51966150E}"/>
              </a:ext>
            </a:extLst>
          </p:cNvPr>
          <p:cNvSpPr>
            <a:spLocks noGrp="1"/>
          </p:cNvSpPr>
          <p:nvPr>
            <p:ph type="title"/>
          </p:nvPr>
        </p:nvSpPr>
        <p:spPr>
          <a:xfrm>
            <a:off x="431798" y="431802"/>
            <a:ext cx="9300600" cy="966187"/>
          </a:xfrm>
        </p:spPr>
        <p:txBody>
          <a:bodyPr/>
          <a:lstStyle/>
          <a:p>
            <a:r>
              <a:rPr lang="en-US"/>
              <a:t>Deep dive: Timing of new electrolyzer capacity in Denmark (accumulated)</a:t>
            </a:r>
          </a:p>
        </p:txBody>
      </p:sp>
      <p:sp>
        <p:nvSpPr>
          <p:cNvPr id="5" name="Pladsholder til slidenummer 4">
            <a:extLst>
              <a:ext uri="{FF2B5EF4-FFF2-40B4-BE49-F238E27FC236}">
                <a16:creationId xmlns:a16="http://schemas.microsoft.com/office/drawing/2014/main" id="{B320E1E1-6091-2DE0-1CBB-6A3D42E28629}"/>
              </a:ext>
            </a:extLst>
          </p:cNvPr>
          <p:cNvSpPr>
            <a:spLocks noGrp="1"/>
          </p:cNvSpPr>
          <p:nvPr>
            <p:ph type="sldNum" sz="quarter" idx="4"/>
          </p:nvPr>
        </p:nvSpPr>
        <p:spPr/>
        <p:txBody>
          <a:bodyPr/>
          <a:lstStyle/>
          <a:p>
            <a:r>
              <a:rPr lang="en-US"/>
              <a:t>S. </a:t>
            </a:r>
            <a:fld id="{E68BB47B-6AA6-7343-BE79-ECEFD83B2C88}" type="slidenum">
              <a:rPr lang="en-US" smtClean="0"/>
              <a:pPr/>
              <a:t>5</a:t>
            </a:fld>
            <a:endParaRPr lang="en-US"/>
          </a:p>
        </p:txBody>
      </p:sp>
      <p:graphicFrame>
        <p:nvGraphicFramePr>
          <p:cNvPr id="6" name="Tabel 5">
            <a:extLst>
              <a:ext uri="{FF2B5EF4-FFF2-40B4-BE49-F238E27FC236}">
                <a16:creationId xmlns:a16="http://schemas.microsoft.com/office/drawing/2014/main" id="{BEC1CDC4-0B5C-5F40-F4F2-339AA90108C7}"/>
              </a:ext>
            </a:extLst>
          </p:cNvPr>
          <p:cNvGraphicFramePr>
            <a:graphicFrameLocks noGrp="1"/>
          </p:cNvGraphicFramePr>
          <p:nvPr>
            <p:extLst>
              <p:ext uri="{D42A27DB-BD31-4B8C-83A1-F6EECF244321}">
                <p14:modId xmlns:p14="http://schemas.microsoft.com/office/powerpoint/2010/main" val="1078485934"/>
              </p:ext>
            </p:extLst>
          </p:nvPr>
        </p:nvGraphicFramePr>
        <p:xfrm>
          <a:off x="648591" y="4556861"/>
          <a:ext cx="4507847" cy="1645920"/>
        </p:xfrm>
        <a:graphic>
          <a:graphicData uri="http://schemas.openxmlformats.org/drawingml/2006/table">
            <a:tbl>
              <a:tblPr firstRow="1" bandRow="1">
                <a:tableStyleId>{5C22544A-7EE6-4342-B048-85BDC9FD1C3A}</a:tableStyleId>
              </a:tblPr>
              <a:tblGrid>
                <a:gridCol w="2029954">
                  <a:extLst>
                    <a:ext uri="{9D8B030D-6E8A-4147-A177-3AD203B41FA5}">
                      <a16:colId xmlns:a16="http://schemas.microsoft.com/office/drawing/2014/main" val="3457300063"/>
                    </a:ext>
                  </a:extLst>
                </a:gridCol>
                <a:gridCol w="1006764">
                  <a:extLst>
                    <a:ext uri="{9D8B030D-6E8A-4147-A177-3AD203B41FA5}">
                      <a16:colId xmlns:a16="http://schemas.microsoft.com/office/drawing/2014/main" val="3799786531"/>
                    </a:ext>
                  </a:extLst>
                </a:gridCol>
                <a:gridCol w="517236">
                  <a:extLst>
                    <a:ext uri="{9D8B030D-6E8A-4147-A177-3AD203B41FA5}">
                      <a16:colId xmlns:a16="http://schemas.microsoft.com/office/drawing/2014/main" val="1466278595"/>
                    </a:ext>
                  </a:extLst>
                </a:gridCol>
                <a:gridCol w="953893">
                  <a:extLst>
                    <a:ext uri="{9D8B030D-6E8A-4147-A177-3AD203B41FA5}">
                      <a16:colId xmlns:a16="http://schemas.microsoft.com/office/drawing/2014/main" val="798106295"/>
                    </a:ext>
                  </a:extLst>
                </a:gridCol>
              </a:tblGrid>
              <a:tr h="173440">
                <a:tc>
                  <a:txBody>
                    <a:bodyPr/>
                    <a:lstStyle/>
                    <a:p>
                      <a:pPr algn="ctr">
                        <a:defRPr sz="900" b="0" i="0" u="none" strike="noStrike" kern="1200" baseline="0">
                          <a:solidFill>
                            <a:schemeClr val="tx1"/>
                          </a:solidFill>
                          <a:latin typeface="Arial" panose="020B0604020202020204" pitchFamily="34" charset="0"/>
                          <a:ea typeface="+mn-ea"/>
                          <a:cs typeface="Arial" panose="020B0604020202020204" pitchFamily="34" charset="0"/>
                        </a:defRPr>
                      </a:pPr>
                      <a:r>
                        <a:rPr lang="da-DK" sz="900" b="0" i="0" u="none" strike="noStrike" kern="1200" baseline="0">
                          <a:solidFill>
                            <a:schemeClr val="tx1"/>
                          </a:solidFill>
                          <a:latin typeface="Arial" panose="020B0604020202020204" pitchFamily="34" charset="0"/>
                          <a:ea typeface="+mn-ea"/>
                          <a:cs typeface="Arial" panose="020B0604020202020204" pitchFamily="34" charset="0"/>
                        </a:rPr>
                        <a:t>Project </a:t>
                      </a:r>
                      <a:r>
                        <a:rPr lang="da-DK" sz="900" b="0" i="0" u="none" strike="noStrike" kern="1200" baseline="0" err="1">
                          <a:solidFill>
                            <a:schemeClr val="tx1"/>
                          </a:solidFill>
                          <a:latin typeface="Arial" panose="020B0604020202020204" pitchFamily="34" charset="0"/>
                          <a:ea typeface="+mn-ea"/>
                          <a:cs typeface="Arial" panose="020B0604020202020204" pitchFamily="34" charset="0"/>
                        </a:rPr>
                        <a:t>name</a:t>
                      </a:r>
                      <a:endParaRPr lang="da-DK" sz="900" b="0" i="0" u="none" strike="noStrike" kern="1200" baseline="0">
                        <a:solidFill>
                          <a:schemeClr val="tx1"/>
                        </a:solidFill>
                        <a:latin typeface="Arial" panose="020B0604020202020204" pitchFamily="34" charset="0"/>
                        <a:ea typeface="+mn-ea"/>
                        <a:cs typeface="Arial" panose="020B0604020202020204" pitchFamily="34" charset="0"/>
                      </a:endParaRPr>
                    </a:p>
                  </a:txBody>
                  <a:tcPr/>
                </a:tc>
                <a:tc>
                  <a:txBody>
                    <a:bodyPr/>
                    <a:lstStyle/>
                    <a:p>
                      <a:pPr algn="ctr">
                        <a:defRPr sz="900" b="0" i="0" u="none" strike="noStrike" kern="1200" baseline="0">
                          <a:solidFill>
                            <a:schemeClr val="tx1"/>
                          </a:solidFill>
                          <a:latin typeface="Arial" panose="020B0604020202020204" pitchFamily="34" charset="0"/>
                          <a:ea typeface="+mn-ea"/>
                          <a:cs typeface="Arial" panose="020B0604020202020204" pitchFamily="34" charset="0"/>
                        </a:defRPr>
                      </a:pPr>
                      <a:r>
                        <a:rPr lang="da-DK" sz="900" b="0" i="0" u="none" strike="noStrike" kern="1200" baseline="0">
                          <a:solidFill>
                            <a:schemeClr val="tx1"/>
                          </a:solidFill>
                          <a:latin typeface="Arial" panose="020B0604020202020204" pitchFamily="34" charset="0"/>
                          <a:ea typeface="+mn-ea"/>
                          <a:cs typeface="Arial" panose="020B0604020202020204" pitchFamily="34" charset="0"/>
                        </a:rPr>
                        <a:t>Status</a:t>
                      </a:r>
                    </a:p>
                  </a:txBody>
                  <a:tcPr/>
                </a:tc>
                <a:tc>
                  <a:txBody>
                    <a:bodyPr/>
                    <a:lstStyle/>
                    <a:p>
                      <a:pPr algn="ctr">
                        <a:defRPr sz="900" b="0" i="0" u="none" strike="noStrike" kern="1200" baseline="0">
                          <a:solidFill>
                            <a:schemeClr val="tx1"/>
                          </a:solidFill>
                          <a:latin typeface="Arial" panose="020B0604020202020204" pitchFamily="34" charset="0"/>
                          <a:ea typeface="+mn-ea"/>
                          <a:cs typeface="Arial" panose="020B0604020202020204" pitchFamily="34" charset="0"/>
                        </a:defRPr>
                      </a:pPr>
                      <a:r>
                        <a:rPr lang="da-DK" sz="900" b="0" i="0" u="none" strike="noStrike" kern="1200" baseline="0">
                          <a:solidFill>
                            <a:schemeClr val="tx1"/>
                          </a:solidFill>
                          <a:latin typeface="Arial" panose="020B0604020202020204" pitchFamily="34" charset="0"/>
                          <a:ea typeface="+mn-ea"/>
                          <a:cs typeface="Arial" panose="020B0604020202020204" pitchFamily="34" charset="0"/>
                        </a:rPr>
                        <a:t>Year</a:t>
                      </a:r>
                    </a:p>
                  </a:txBody>
                  <a:tcPr/>
                </a:tc>
                <a:tc>
                  <a:txBody>
                    <a:bodyPr/>
                    <a:lstStyle/>
                    <a:p>
                      <a:pPr algn="ctr">
                        <a:defRPr sz="900" b="0" i="0" u="none" strike="noStrike" kern="1200" baseline="0">
                          <a:solidFill>
                            <a:schemeClr val="tx1"/>
                          </a:solidFill>
                          <a:latin typeface="Arial" panose="020B0604020202020204" pitchFamily="34" charset="0"/>
                          <a:ea typeface="+mn-ea"/>
                          <a:cs typeface="Arial" panose="020B0604020202020204" pitchFamily="34" charset="0"/>
                        </a:defRPr>
                      </a:pPr>
                      <a:r>
                        <a:rPr lang="da-DK" sz="900" b="0" i="0" u="none" strike="noStrike" kern="1200" baseline="0" err="1">
                          <a:solidFill>
                            <a:schemeClr val="tx1"/>
                          </a:solidFill>
                          <a:latin typeface="Arial" panose="020B0604020202020204" pitchFamily="34" charset="0"/>
                          <a:ea typeface="+mn-ea"/>
                          <a:cs typeface="Arial" panose="020B0604020202020204" pitchFamily="34" charset="0"/>
                        </a:rPr>
                        <a:t>Capacity</a:t>
                      </a:r>
                      <a:r>
                        <a:rPr lang="da-DK" sz="900" b="0" i="0" u="none" strike="noStrike" kern="1200" baseline="0">
                          <a:solidFill>
                            <a:schemeClr val="tx1"/>
                          </a:solidFill>
                          <a:latin typeface="Arial" panose="020B0604020202020204" pitchFamily="34" charset="0"/>
                          <a:ea typeface="+mn-ea"/>
                          <a:cs typeface="Arial" panose="020B0604020202020204" pitchFamily="34" charset="0"/>
                        </a:rPr>
                        <a:t> (GW)</a:t>
                      </a:r>
                    </a:p>
                  </a:txBody>
                  <a:tcPr/>
                </a:tc>
                <a:extLst>
                  <a:ext uri="{0D108BD9-81ED-4DB2-BD59-A6C34878D82A}">
                    <a16:rowId xmlns:a16="http://schemas.microsoft.com/office/drawing/2014/main" val="622521573"/>
                  </a:ext>
                </a:extLst>
              </a:tr>
              <a:tr h="176186">
                <a:tc>
                  <a:txBody>
                    <a:bodyPr/>
                    <a:lstStyle/>
                    <a:p>
                      <a:pPr algn="ctr">
                        <a:defRPr sz="900" b="0" i="0" u="none" strike="noStrike" kern="1200" baseline="0">
                          <a:solidFill>
                            <a:schemeClr val="tx1"/>
                          </a:solidFill>
                          <a:latin typeface="Arial" panose="020B0604020202020204" pitchFamily="34" charset="0"/>
                          <a:ea typeface="+mn-ea"/>
                          <a:cs typeface="Arial" panose="020B0604020202020204" pitchFamily="34" charset="0"/>
                        </a:defRPr>
                      </a:pPr>
                      <a:r>
                        <a:rPr lang="da-DK" sz="900" b="0" i="0" u="none" strike="noStrike" kern="1200" baseline="0">
                          <a:solidFill>
                            <a:schemeClr val="tx1"/>
                          </a:solidFill>
                          <a:latin typeface="Arial" panose="020B0604020202020204" pitchFamily="34" charset="0"/>
                          <a:ea typeface="+mn-ea"/>
                          <a:cs typeface="Arial" panose="020B0604020202020204" pitchFamily="34" charset="0"/>
                        </a:rPr>
                        <a:t>H2 Energy Europe Esbjerg green hydrogen</a:t>
                      </a:r>
                    </a:p>
                  </a:txBody>
                  <a:tcPr/>
                </a:tc>
                <a:tc>
                  <a:txBody>
                    <a:bodyPr/>
                    <a:lstStyle/>
                    <a:p>
                      <a:pPr algn="ctr">
                        <a:defRPr sz="900" b="0" i="0" u="none" strike="noStrike" kern="1200" baseline="0">
                          <a:solidFill>
                            <a:schemeClr val="tx1"/>
                          </a:solidFill>
                          <a:latin typeface="Arial" panose="020B0604020202020204" pitchFamily="34" charset="0"/>
                          <a:ea typeface="+mn-ea"/>
                          <a:cs typeface="Arial" panose="020B0604020202020204" pitchFamily="34" charset="0"/>
                        </a:defRPr>
                      </a:pPr>
                      <a:r>
                        <a:rPr lang="da-DK" sz="900" b="0" i="0" u="none" strike="noStrike" kern="1200" baseline="0" err="1">
                          <a:solidFill>
                            <a:schemeClr val="tx1"/>
                          </a:solidFill>
                          <a:latin typeface="Arial" panose="020B0604020202020204" pitchFamily="34" charset="0"/>
                          <a:ea typeface="+mn-ea"/>
                          <a:cs typeface="Arial" panose="020B0604020202020204" pitchFamily="34" charset="0"/>
                        </a:rPr>
                        <a:t>Feasibility</a:t>
                      </a:r>
                      <a:r>
                        <a:rPr lang="da-DK" sz="900" b="0" i="0" u="none" strike="noStrike" kern="1200" baseline="0">
                          <a:solidFill>
                            <a:schemeClr val="tx1"/>
                          </a:solidFill>
                          <a:latin typeface="Arial" panose="020B0604020202020204" pitchFamily="34" charset="0"/>
                          <a:ea typeface="+mn-ea"/>
                          <a:cs typeface="Arial" panose="020B0604020202020204" pitchFamily="34" charset="0"/>
                        </a:rPr>
                        <a:t> </a:t>
                      </a:r>
                      <a:r>
                        <a:rPr lang="da-DK" sz="900" b="0" i="0" u="none" strike="noStrike" kern="1200" baseline="0" err="1">
                          <a:solidFill>
                            <a:schemeClr val="tx1"/>
                          </a:solidFill>
                          <a:latin typeface="Arial" panose="020B0604020202020204" pitchFamily="34" charset="0"/>
                          <a:ea typeface="+mn-ea"/>
                          <a:cs typeface="Arial" panose="020B0604020202020204" pitchFamily="34" charset="0"/>
                        </a:rPr>
                        <a:t>study</a:t>
                      </a:r>
                      <a:endParaRPr lang="da-DK" sz="900" b="0" i="0" u="none" strike="noStrike" kern="1200" baseline="0">
                        <a:solidFill>
                          <a:schemeClr val="tx1"/>
                        </a:solidFill>
                        <a:latin typeface="Arial" panose="020B0604020202020204" pitchFamily="34" charset="0"/>
                        <a:ea typeface="+mn-ea"/>
                        <a:cs typeface="Arial" panose="020B0604020202020204" pitchFamily="34" charset="0"/>
                      </a:endParaRPr>
                    </a:p>
                  </a:txBody>
                  <a:tcPr/>
                </a:tc>
                <a:tc>
                  <a:txBody>
                    <a:bodyPr/>
                    <a:lstStyle/>
                    <a:p>
                      <a:pPr algn="ctr">
                        <a:defRPr sz="900" b="0" i="0" u="none" strike="noStrike" kern="1200" baseline="0">
                          <a:solidFill>
                            <a:schemeClr val="tx1"/>
                          </a:solidFill>
                          <a:latin typeface="Arial" panose="020B0604020202020204" pitchFamily="34" charset="0"/>
                          <a:ea typeface="+mn-ea"/>
                          <a:cs typeface="Arial" panose="020B0604020202020204" pitchFamily="34" charset="0"/>
                        </a:defRPr>
                      </a:pPr>
                      <a:r>
                        <a:rPr lang="da-DK" sz="900" b="0" i="0" u="none" strike="noStrike" kern="1200" baseline="0">
                          <a:solidFill>
                            <a:schemeClr val="tx1"/>
                          </a:solidFill>
                          <a:latin typeface="Arial" panose="020B0604020202020204" pitchFamily="34" charset="0"/>
                          <a:ea typeface="+mn-ea"/>
                          <a:cs typeface="Arial" panose="020B0604020202020204" pitchFamily="34" charset="0"/>
                        </a:rPr>
                        <a:t>2025</a:t>
                      </a:r>
                    </a:p>
                  </a:txBody>
                  <a:tcPr/>
                </a:tc>
                <a:tc>
                  <a:txBody>
                    <a:bodyPr/>
                    <a:lstStyle/>
                    <a:p>
                      <a:pPr algn="ctr">
                        <a:defRPr sz="900" b="0" i="0" u="none" strike="noStrike" kern="1200" baseline="0">
                          <a:solidFill>
                            <a:schemeClr val="tx1"/>
                          </a:solidFill>
                          <a:latin typeface="Arial" panose="020B0604020202020204" pitchFamily="34" charset="0"/>
                          <a:ea typeface="+mn-ea"/>
                          <a:cs typeface="Arial" panose="020B0604020202020204" pitchFamily="34" charset="0"/>
                        </a:defRPr>
                      </a:pPr>
                      <a:r>
                        <a:rPr lang="da-DK" sz="900" b="0" i="0" u="none" strike="noStrike" kern="1200" baseline="0">
                          <a:solidFill>
                            <a:schemeClr val="tx1"/>
                          </a:solidFill>
                          <a:latin typeface="Arial" panose="020B0604020202020204" pitchFamily="34" charset="0"/>
                          <a:ea typeface="+mn-ea"/>
                          <a:cs typeface="Arial" panose="020B0604020202020204" pitchFamily="34" charset="0"/>
                        </a:rPr>
                        <a:t>1</a:t>
                      </a:r>
                    </a:p>
                  </a:txBody>
                  <a:tcPr/>
                </a:tc>
                <a:extLst>
                  <a:ext uri="{0D108BD9-81ED-4DB2-BD59-A6C34878D82A}">
                    <a16:rowId xmlns:a16="http://schemas.microsoft.com/office/drawing/2014/main" val="3263799988"/>
                  </a:ext>
                </a:extLst>
              </a:tr>
              <a:tr h="201085">
                <a:tc>
                  <a:txBody>
                    <a:bodyPr/>
                    <a:lstStyle/>
                    <a:p>
                      <a:pPr algn="ctr">
                        <a:defRPr sz="900" b="0" i="0" u="none" strike="noStrike" kern="1200" baseline="0">
                          <a:solidFill>
                            <a:schemeClr val="tx1"/>
                          </a:solidFill>
                          <a:latin typeface="Arial" panose="020B0604020202020204" pitchFamily="34" charset="0"/>
                          <a:ea typeface="+mn-ea"/>
                          <a:cs typeface="Arial" panose="020B0604020202020204" pitchFamily="34" charset="0"/>
                        </a:defRPr>
                      </a:pPr>
                      <a:r>
                        <a:rPr lang="en-US" sz="900" b="0" i="0" u="none" strike="noStrike" kern="1200" baseline="0" err="1">
                          <a:solidFill>
                            <a:schemeClr val="tx1"/>
                          </a:solidFill>
                          <a:latin typeface="Arial" panose="020B0604020202020204" pitchFamily="34" charset="0"/>
                          <a:ea typeface="+mn-ea"/>
                          <a:cs typeface="Arial" panose="020B0604020202020204" pitchFamily="34" charset="0"/>
                        </a:rPr>
                        <a:t>Høst</a:t>
                      </a:r>
                      <a:r>
                        <a:rPr lang="en-US" sz="900" b="0" i="0" u="none" strike="noStrike" kern="1200" baseline="0">
                          <a:solidFill>
                            <a:schemeClr val="tx1"/>
                          </a:solidFill>
                          <a:latin typeface="Arial" panose="020B0604020202020204" pitchFamily="34" charset="0"/>
                          <a:ea typeface="+mn-ea"/>
                          <a:cs typeface="Arial" panose="020B0604020202020204" pitchFamily="34" charset="0"/>
                        </a:rPr>
                        <a:t> - Esbjerg green ammonia plant</a:t>
                      </a:r>
                    </a:p>
                  </a:txBody>
                  <a:tcPr/>
                </a:tc>
                <a:tc>
                  <a:txBody>
                    <a:bodyPr/>
                    <a:lstStyle/>
                    <a:p>
                      <a:pPr algn="ctr">
                        <a:defRPr sz="900" b="0" i="0" u="none" strike="noStrike" kern="1200" baseline="0">
                          <a:solidFill>
                            <a:schemeClr val="tx1"/>
                          </a:solidFill>
                          <a:latin typeface="Arial" panose="020B0604020202020204" pitchFamily="34" charset="0"/>
                          <a:ea typeface="+mn-ea"/>
                          <a:cs typeface="Arial" panose="020B0604020202020204" pitchFamily="34" charset="0"/>
                        </a:defRPr>
                      </a:pPr>
                      <a:r>
                        <a:rPr lang="da-DK" sz="900" b="0" i="0" u="none" strike="noStrike" kern="1200" baseline="0">
                          <a:solidFill>
                            <a:schemeClr val="tx1"/>
                          </a:solidFill>
                          <a:latin typeface="Arial" panose="020B0604020202020204" pitchFamily="34" charset="0"/>
                          <a:ea typeface="+mn-ea"/>
                          <a:cs typeface="Arial" panose="020B0604020202020204" pitchFamily="34" charset="0"/>
                        </a:rPr>
                        <a:t>Construction</a:t>
                      </a:r>
                    </a:p>
                  </a:txBody>
                  <a:tcPr/>
                </a:tc>
                <a:tc>
                  <a:txBody>
                    <a:bodyPr/>
                    <a:lstStyle/>
                    <a:p>
                      <a:pPr algn="ctr">
                        <a:defRPr sz="900" b="0" i="0" u="none" strike="noStrike" kern="1200" baseline="0">
                          <a:solidFill>
                            <a:schemeClr val="tx1"/>
                          </a:solidFill>
                          <a:latin typeface="Arial" panose="020B0604020202020204" pitchFamily="34" charset="0"/>
                          <a:ea typeface="+mn-ea"/>
                          <a:cs typeface="Arial" panose="020B0604020202020204" pitchFamily="34" charset="0"/>
                        </a:defRPr>
                      </a:pPr>
                      <a:r>
                        <a:rPr lang="da-DK" sz="900" b="0" i="0" u="none" strike="noStrike" kern="1200" baseline="0">
                          <a:solidFill>
                            <a:schemeClr val="tx1"/>
                          </a:solidFill>
                          <a:latin typeface="Arial" panose="020B0604020202020204" pitchFamily="34" charset="0"/>
                          <a:ea typeface="+mn-ea"/>
                          <a:cs typeface="Arial" panose="020B0604020202020204" pitchFamily="34" charset="0"/>
                        </a:rPr>
                        <a:t>2026</a:t>
                      </a:r>
                    </a:p>
                  </a:txBody>
                  <a:tcPr/>
                </a:tc>
                <a:tc>
                  <a:txBody>
                    <a:bodyPr/>
                    <a:lstStyle/>
                    <a:p>
                      <a:pPr algn="ctr">
                        <a:defRPr sz="900" b="0" i="0" u="none" strike="noStrike" kern="1200" baseline="0">
                          <a:solidFill>
                            <a:schemeClr val="tx1"/>
                          </a:solidFill>
                          <a:latin typeface="Arial" panose="020B0604020202020204" pitchFamily="34" charset="0"/>
                          <a:ea typeface="+mn-ea"/>
                          <a:cs typeface="Arial" panose="020B0604020202020204" pitchFamily="34" charset="0"/>
                        </a:defRPr>
                      </a:pPr>
                      <a:r>
                        <a:rPr lang="da-DK" sz="900" b="0" i="0" u="none" strike="noStrike" kern="1200" baseline="0">
                          <a:solidFill>
                            <a:schemeClr val="tx1"/>
                          </a:solidFill>
                          <a:latin typeface="Arial" panose="020B0604020202020204" pitchFamily="34" charset="0"/>
                          <a:ea typeface="+mn-ea"/>
                          <a:cs typeface="Arial" panose="020B0604020202020204" pitchFamily="34" charset="0"/>
                        </a:rPr>
                        <a:t>1</a:t>
                      </a:r>
                    </a:p>
                  </a:txBody>
                  <a:tcPr/>
                </a:tc>
                <a:extLst>
                  <a:ext uri="{0D108BD9-81ED-4DB2-BD59-A6C34878D82A}">
                    <a16:rowId xmlns:a16="http://schemas.microsoft.com/office/drawing/2014/main" val="1885823017"/>
                  </a:ext>
                </a:extLst>
              </a:tr>
              <a:tr h="176186">
                <a:tc>
                  <a:txBody>
                    <a:bodyPr/>
                    <a:lstStyle/>
                    <a:p>
                      <a:pPr algn="ctr">
                        <a:defRPr sz="900" b="0" i="0" u="none" strike="noStrike" kern="1200" baseline="0">
                          <a:solidFill>
                            <a:schemeClr val="tx1"/>
                          </a:solidFill>
                          <a:latin typeface="Arial" panose="020B0604020202020204" pitchFamily="34" charset="0"/>
                          <a:ea typeface="+mn-ea"/>
                          <a:cs typeface="Arial" panose="020B0604020202020204" pitchFamily="34" charset="0"/>
                        </a:defRPr>
                      </a:pPr>
                      <a:r>
                        <a:rPr lang="da-DK" sz="900" b="0" i="0" u="none" strike="noStrike" kern="1200" baseline="0">
                          <a:solidFill>
                            <a:schemeClr val="tx1"/>
                          </a:solidFill>
                          <a:latin typeface="Arial" panose="020B0604020202020204" pitchFamily="34" charset="0"/>
                          <a:ea typeface="+mn-ea"/>
                          <a:cs typeface="Arial" panose="020B0604020202020204" pitchFamily="34" charset="0"/>
                        </a:rPr>
                        <a:t>Hydrogen Island</a:t>
                      </a:r>
                    </a:p>
                  </a:txBody>
                  <a:tcPr/>
                </a:tc>
                <a:tc>
                  <a:txBody>
                    <a:bodyPr/>
                    <a:lstStyle/>
                    <a:p>
                      <a:pPr algn="ctr">
                        <a:defRPr sz="900" b="0" i="0" u="none" strike="noStrike" kern="1200" baseline="0">
                          <a:solidFill>
                            <a:schemeClr val="tx1"/>
                          </a:solidFill>
                          <a:latin typeface="Arial" panose="020B0604020202020204" pitchFamily="34" charset="0"/>
                          <a:ea typeface="+mn-ea"/>
                          <a:cs typeface="Arial" panose="020B0604020202020204" pitchFamily="34" charset="0"/>
                        </a:defRPr>
                      </a:pPr>
                      <a:r>
                        <a:rPr lang="da-DK" sz="900" b="0" i="0" u="none" strike="noStrike" kern="1200" baseline="0" err="1">
                          <a:solidFill>
                            <a:schemeClr val="tx1"/>
                          </a:solidFill>
                          <a:latin typeface="Arial" panose="020B0604020202020204" pitchFamily="34" charset="0"/>
                          <a:ea typeface="+mn-ea"/>
                          <a:cs typeface="Arial" panose="020B0604020202020204" pitchFamily="34" charset="0"/>
                        </a:rPr>
                        <a:t>Concept</a:t>
                      </a:r>
                      <a:endParaRPr lang="da-DK" sz="900" b="0" i="0" u="none" strike="noStrike" kern="1200" baseline="0">
                        <a:solidFill>
                          <a:schemeClr val="tx1"/>
                        </a:solidFill>
                        <a:latin typeface="Arial" panose="020B0604020202020204" pitchFamily="34" charset="0"/>
                        <a:ea typeface="+mn-ea"/>
                        <a:cs typeface="Arial" panose="020B0604020202020204" pitchFamily="34" charset="0"/>
                      </a:endParaRPr>
                    </a:p>
                  </a:txBody>
                  <a:tcPr/>
                </a:tc>
                <a:tc>
                  <a:txBody>
                    <a:bodyPr/>
                    <a:lstStyle/>
                    <a:p>
                      <a:pPr algn="ctr">
                        <a:defRPr sz="900" b="0" i="0" u="none" strike="noStrike" kern="1200" baseline="0">
                          <a:solidFill>
                            <a:schemeClr val="tx1"/>
                          </a:solidFill>
                          <a:latin typeface="Arial" panose="020B0604020202020204" pitchFamily="34" charset="0"/>
                          <a:ea typeface="+mn-ea"/>
                          <a:cs typeface="Arial" panose="020B0604020202020204" pitchFamily="34" charset="0"/>
                        </a:defRPr>
                      </a:pPr>
                      <a:r>
                        <a:rPr lang="da-DK" sz="900" b="0" i="0" u="none" strike="noStrike" kern="1200" baseline="0">
                          <a:solidFill>
                            <a:schemeClr val="tx1"/>
                          </a:solidFill>
                          <a:latin typeface="Arial" panose="020B0604020202020204" pitchFamily="34" charset="0"/>
                          <a:ea typeface="+mn-ea"/>
                          <a:cs typeface="Arial" panose="020B0604020202020204" pitchFamily="34" charset="0"/>
                        </a:rPr>
                        <a:t>2030</a:t>
                      </a:r>
                    </a:p>
                  </a:txBody>
                  <a:tcPr/>
                </a:tc>
                <a:tc>
                  <a:txBody>
                    <a:bodyPr/>
                    <a:lstStyle/>
                    <a:p>
                      <a:pPr algn="ctr">
                        <a:defRPr sz="900" b="0" i="0" u="none" strike="noStrike" kern="1200" baseline="0">
                          <a:solidFill>
                            <a:schemeClr val="tx1"/>
                          </a:solidFill>
                          <a:latin typeface="Arial" panose="020B0604020202020204" pitchFamily="34" charset="0"/>
                          <a:ea typeface="+mn-ea"/>
                          <a:cs typeface="Arial" panose="020B0604020202020204" pitchFamily="34" charset="0"/>
                        </a:defRPr>
                      </a:pPr>
                      <a:r>
                        <a:rPr lang="da-DK" sz="900" b="0" i="0" u="none" strike="noStrike" kern="1200" baseline="0">
                          <a:solidFill>
                            <a:schemeClr val="tx1"/>
                          </a:solidFill>
                          <a:latin typeface="Arial" panose="020B0604020202020204" pitchFamily="34" charset="0"/>
                          <a:ea typeface="+mn-ea"/>
                          <a:cs typeface="Arial" panose="020B0604020202020204" pitchFamily="34" charset="0"/>
                        </a:rPr>
                        <a:t>10,5</a:t>
                      </a:r>
                    </a:p>
                  </a:txBody>
                  <a:tcPr/>
                </a:tc>
                <a:extLst>
                  <a:ext uri="{0D108BD9-81ED-4DB2-BD59-A6C34878D82A}">
                    <a16:rowId xmlns:a16="http://schemas.microsoft.com/office/drawing/2014/main" val="1387135703"/>
                  </a:ext>
                </a:extLst>
              </a:tr>
              <a:tr h="190185">
                <a:tc>
                  <a:txBody>
                    <a:bodyPr/>
                    <a:lstStyle/>
                    <a:p>
                      <a:pPr algn="ctr">
                        <a:defRPr sz="900" b="0" i="0" u="none" strike="noStrike" kern="1200" baseline="0">
                          <a:solidFill>
                            <a:schemeClr val="tx1"/>
                          </a:solidFill>
                          <a:latin typeface="Arial" panose="020B0604020202020204" pitchFamily="34" charset="0"/>
                          <a:ea typeface="+mn-ea"/>
                          <a:cs typeface="Arial" panose="020B0604020202020204" pitchFamily="34" charset="0"/>
                        </a:defRPr>
                      </a:pPr>
                      <a:r>
                        <a:rPr lang="da-DK" sz="900" b="0" i="0" u="none" strike="noStrike" kern="1200" baseline="0" err="1">
                          <a:solidFill>
                            <a:schemeClr val="tx1"/>
                          </a:solidFill>
                          <a:latin typeface="Arial" panose="020B0604020202020204" pitchFamily="34" charset="0"/>
                          <a:ea typeface="+mn-ea"/>
                          <a:cs typeface="Arial" panose="020B0604020202020204" pitchFamily="34" charset="0"/>
                        </a:rPr>
                        <a:t>GreenGo</a:t>
                      </a:r>
                      <a:r>
                        <a:rPr lang="da-DK" sz="900" b="0" i="0" u="none" strike="noStrike" kern="1200" baseline="0">
                          <a:solidFill>
                            <a:schemeClr val="tx1"/>
                          </a:solidFill>
                          <a:latin typeface="Arial" panose="020B0604020202020204" pitchFamily="34" charset="0"/>
                          <a:ea typeface="+mn-ea"/>
                          <a:cs typeface="Arial" panose="020B0604020202020204" pitchFamily="34" charset="0"/>
                        </a:rPr>
                        <a:t> Tarm plant</a:t>
                      </a:r>
                    </a:p>
                  </a:txBody>
                  <a:tcPr/>
                </a:tc>
                <a:tc>
                  <a:txBody>
                    <a:bodyPr/>
                    <a:lstStyle/>
                    <a:p>
                      <a:pPr algn="ctr">
                        <a:defRPr sz="900" b="0" i="0" u="none" strike="noStrike" kern="1200" baseline="0">
                          <a:solidFill>
                            <a:schemeClr val="tx1"/>
                          </a:solidFill>
                          <a:latin typeface="Arial" panose="020B0604020202020204" pitchFamily="34" charset="0"/>
                          <a:ea typeface="+mn-ea"/>
                          <a:cs typeface="Arial" panose="020B0604020202020204" pitchFamily="34" charset="0"/>
                        </a:defRPr>
                      </a:pPr>
                      <a:r>
                        <a:rPr lang="da-DK" sz="900" b="0" i="0" u="none" strike="noStrike" kern="1200" baseline="0" err="1">
                          <a:solidFill>
                            <a:schemeClr val="tx1"/>
                          </a:solidFill>
                          <a:latin typeface="Arial" panose="020B0604020202020204" pitchFamily="34" charset="0"/>
                          <a:ea typeface="+mn-ea"/>
                          <a:cs typeface="Arial" panose="020B0604020202020204" pitchFamily="34" charset="0"/>
                        </a:rPr>
                        <a:t>Concept</a:t>
                      </a:r>
                      <a:endParaRPr lang="da-DK" sz="900" b="0" i="0" u="none" strike="noStrike" kern="1200" baseline="0">
                        <a:solidFill>
                          <a:schemeClr val="tx1"/>
                        </a:solidFill>
                        <a:latin typeface="Arial" panose="020B0604020202020204" pitchFamily="34" charset="0"/>
                        <a:ea typeface="+mn-ea"/>
                        <a:cs typeface="Arial" panose="020B0604020202020204" pitchFamily="34" charset="0"/>
                      </a:endParaRPr>
                    </a:p>
                  </a:txBody>
                  <a:tcPr/>
                </a:tc>
                <a:tc>
                  <a:txBody>
                    <a:bodyPr/>
                    <a:lstStyle/>
                    <a:p>
                      <a:pPr algn="ctr">
                        <a:defRPr sz="900" b="0" i="0" u="none" strike="noStrike" kern="1200" baseline="0">
                          <a:solidFill>
                            <a:schemeClr val="tx1"/>
                          </a:solidFill>
                          <a:latin typeface="Arial" panose="020B0604020202020204" pitchFamily="34" charset="0"/>
                          <a:ea typeface="+mn-ea"/>
                          <a:cs typeface="Arial" panose="020B0604020202020204" pitchFamily="34" charset="0"/>
                        </a:defRPr>
                      </a:pPr>
                      <a:r>
                        <a:rPr lang="da-DK" sz="900" b="0" i="0" u="none" strike="noStrike" kern="1200" baseline="0">
                          <a:solidFill>
                            <a:schemeClr val="tx1"/>
                          </a:solidFill>
                          <a:latin typeface="Arial" panose="020B0604020202020204" pitchFamily="34" charset="0"/>
                          <a:ea typeface="+mn-ea"/>
                          <a:cs typeface="Arial" panose="020B0604020202020204" pitchFamily="34" charset="0"/>
                        </a:rPr>
                        <a:t>2030</a:t>
                      </a:r>
                    </a:p>
                  </a:txBody>
                  <a:tcPr/>
                </a:tc>
                <a:tc>
                  <a:txBody>
                    <a:bodyPr/>
                    <a:lstStyle/>
                    <a:p>
                      <a:pPr algn="ctr">
                        <a:defRPr sz="900" b="0" i="0" u="none" strike="noStrike" kern="1200" baseline="0">
                          <a:solidFill>
                            <a:schemeClr val="tx1"/>
                          </a:solidFill>
                          <a:latin typeface="Arial" panose="020B0604020202020204" pitchFamily="34" charset="0"/>
                          <a:ea typeface="+mn-ea"/>
                          <a:cs typeface="Arial" panose="020B0604020202020204" pitchFamily="34" charset="0"/>
                        </a:defRPr>
                      </a:pPr>
                      <a:r>
                        <a:rPr lang="da-DK" sz="900" b="0" i="0" u="none" strike="noStrike" kern="1200" baseline="0">
                          <a:solidFill>
                            <a:schemeClr val="tx1"/>
                          </a:solidFill>
                          <a:latin typeface="Arial" panose="020B0604020202020204" pitchFamily="34" charset="0"/>
                          <a:ea typeface="+mn-ea"/>
                          <a:cs typeface="Arial" panose="020B0604020202020204" pitchFamily="34" charset="0"/>
                        </a:rPr>
                        <a:t>2</a:t>
                      </a:r>
                    </a:p>
                  </a:txBody>
                  <a:tcPr/>
                </a:tc>
                <a:extLst>
                  <a:ext uri="{0D108BD9-81ED-4DB2-BD59-A6C34878D82A}">
                    <a16:rowId xmlns:a16="http://schemas.microsoft.com/office/drawing/2014/main" val="3936577823"/>
                  </a:ext>
                </a:extLst>
              </a:tr>
              <a:tr h="201085">
                <a:tc>
                  <a:txBody>
                    <a:bodyPr/>
                    <a:lstStyle/>
                    <a:p>
                      <a:pPr algn="ctr">
                        <a:defRPr sz="900" b="0" i="0" u="none" strike="noStrike" kern="1200" baseline="0">
                          <a:solidFill>
                            <a:schemeClr val="tx1"/>
                          </a:solidFill>
                          <a:latin typeface="Arial" panose="020B0604020202020204" pitchFamily="34" charset="0"/>
                          <a:ea typeface="+mn-ea"/>
                          <a:cs typeface="Arial" panose="020B0604020202020204" pitchFamily="34" charset="0"/>
                        </a:defRPr>
                      </a:pPr>
                      <a:r>
                        <a:rPr lang="da-DK" sz="900" b="0" i="0" u="none" strike="noStrike" kern="1200" baseline="0">
                          <a:solidFill>
                            <a:schemeClr val="tx1"/>
                          </a:solidFill>
                          <a:latin typeface="Arial" panose="020B0604020202020204" pitchFamily="34" charset="0"/>
                          <a:ea typeface="+mn-ea"/>
                          <a:cs typeface="Arial" panose="020B0604020202020204" pitchFamily="34" charset="0"/>
                        </a:rPr>
                        <a:t>Ørsted - Skovgaard Energy </a:t>
                      </a:r>
                      <a:r>
                        <a:rPr lang="da-DK" sz="900" b="0" i="0" u="none" strike="noStrike" kern="1200" baseline="0" err="1">
                          <a:solidFill>
                            <a:schemeClr val="tx1"/>
                          </a:solidFill>
                          <a:latin typeface="Arial" panose="020B0604020202020204" pitchFamily="34" charset="0"/>
                          <a:ea typeface="+mn-ea"/>
                          <a:cs typeface="Arial" panose="020B0604020202020204" pitchFamily="34" charset="0"/>
                        </a:rPr>
                        <a:t>project</a:t>
                      </a:r>
                      <a:r>
                        <a:rPr lang="da-DK" sz="900" b="0" i="0" u="none" strike="noStrike" kern="1200" baseline="0">
                          <a:solidFill>
                            <a:schemeClr val="tx1"/>
                          </a:solidFill>
                          <a:latin typeface="Arial" panose="020B0604020202020204" pitchFamily="34" charset="0"/>
                          <a:ea typeface="+mn-ea"/>
                          <a:cs typeface="Arial" panose="020B0604020202020204" pitchFamily="34" charset="0"/>
                        </a:rPr>
                        <a:t> in western Denmark</a:t>
                      </a:r>
                    </a:p>
                  </a:txBody>
                  <a:tcPr/>
                </a:tc>
                <a:tc>
                  <a:txBody>
                    <a:bodyPr/>
                    <a:lstStyle/>
                    <a:p>
                      <a:pPr algn="ctr">
                        <a:defRPr sz="900" b="0" i="0" u="none" strike="noStrike" kern="1200" baseline="0">
                          <a:solidFill>
                            <a:schemeClr val="tx1"/>
                          </a:solidFill>
                          <a:latin typeface="Arial" panose="020B0604020202020204" pitchFamily="34" charset="0"/>
                          <a:ea typeface="+mn-ea"/>
                          <a:cs typeface="Arial" panose="020B0604020202020204" pitchFamily="34" charset="0"/>
                        </a:defRPr>
                      </a:pPr>
                      <a:r>
                        <a:rPr lang="da-DK" sz="900" b="0" i="0" u="none" strike="noStrike" kern="1200" baseline="0" err="1">
                          <a:solidFill>
                            <a:schemeClr val="tx1"/>
                          </a:solidFill>
                          <a:latin typeface="Arial" panose="020B0604020202020204" pitchFamily="34" charset="0"/>
                          <a:ea typeface="+mn-ea"/>
                          <a:cs typeface="Arial" panose="020B0604020202020204" pitchFamily="34" charset="0"/>
                        </a:rPr>
                        <a:t>Concept</a:t>
                      </a:r>
                      <a:endParaRPr lang="da-DK" sz="900" b="0" i="0" u="none" strike="noStrike" kern="1200" baseline="0">
                        <a:solidFill>
                          <a:schemeClr val="tx1"/>
                        </a:solidFill>
                        <a:latin typeface="Arial" panose="020B0604020202020204" pitchFamily="34" charset="0"/>
                        <a:ea typeface="+mn-ea"/>
                        <a:cs typeface="Arial" panose="020B0604020202020204" pitchFamily="34" charset="0"/>
                      </a:endParaRPr>
                    </a:p>
                  </a:txBody>
                  <a:tcPr/>
                </a:tc>
                <a:tc>
                  <a:txBody>
                    <a:bodyPr/>
                    <a:lstStyle/>
                    <a:p>
                      <a:pPr algn="ctr">
                        <a:defRPr sz="900" b="0" i="0" u="none" strike="noStrike" kern="1200" baseline="0">
                          <a:solidFill>
                            <a:schemeClr val="tx1"/>
                          </a:solidFill>
                          <a:latin typeface="Arial" panose="020B0604020202020204" pitchFamily="34" charset="0"/>
                          <a:ea typeface="+mn-ea"/>
                          <a:cs typeface="Arial" panose="020B0604020202020204" pitchFamily="34" charset="0"/>
                        </a:defRPr>
                      </a:pPr>
                      <a:r>
                        <a:rPr lang="da-DK" sz="900" b="0" i="0" u="none" strike="noStrike" kern="1200" baseline="0">
                          <a:solidFill>
                            <a:schemeClr val="tx1"/>
                          </a:solidFill>
                          <a:latin typeface="Arial" panose="020B0604020202020204" pitchFamily="34" charset="0"/>
                          <a:ea typeface="+mn-ea"/>
                          <a:cs typeface="Arial" panose="020B0604020202020204" pitchFamily="34" charset="0"/>
                        </a:rPr>
                        <a:t>N/A</a:t>
                      </a:r>
                    </a:p>
                  </a:txBody>
                  <a:tcPr/>
                </a:tc>
                <a:tc>
                  <a:txBody>
                    <a:bodyPr/>
                    <a:lstStyle/>
                    <a:p>
                      <a:pPr algn="ctr">
                        <a:defRPr sz="900" b="0" i="0" u="none" strike="noStrike" kern="1200" baseline="0">
                          <a:solidFill>
                            <a:schemeClr val="tx1"/>
                          </a:solidFill>
                          <a:latin typeface="Arial" panose="020B0604020202020204" pitchFamily="34" charset="0"/>
                          <a:ea typeface="+mn-ea"/>
                          <a:cs typeface="Arial" panose="020B0604020202020204" pitchFamily="34" charset="0"/>
                        </a:defRPr>
                      </a:pPr>
                      <a:r>
                        <a:rPr lang="da-DK" sz="900" b="0" i="0" u="none" strike="noStrike" kern="1200" baseline="0">
                          <a:solidFill>
                            <a:schemeClr val="tx1"/>
                          </a:solidFill>
                          <a:latin typeface="Arial" panose="020B0604020202020204" pitchFamily="34" charset="0"/>
                          <a:ea typeface="+mn-ea"/>
                          <a:cs typeface="Arial" panose="020B0604020202020204" pitchFamily="34" charset="0"/>
                        </a:rPr>
                        <a:t>2,9</a:t>
                      </a:r>
                    </a:p>
                  </a:txBody>
                  <a:tcPr/>
                </a:tc>
                <a:extLst>
                  <a:ext uri="{0D108BD9-81ED-4DB2-BD59-A6C34878D82A}">
                    <a16:rowId xmlns:a16="http://schemas.microsoft.com/office/drawing/2014/main" val="3801897897"/>
                  </a:ext>
                </a:extLst>
              </a:tr>
            </a:tbl>
          </a:graphicData>
        </a:graphic>
      </p:graphicFrame>
      <p:sp>
        <p:nvSpPr>
          <p:cNvPr id="9" name="Tekstfelt 8">
            <a:extLst>
              <a:ext uri="{FF2B5EF4-FFF2-40B4-BE49-F238E27FC236}">
                <a16:creationId xmlns:a16="http://schemas.microsoft.com/office/drawing/2014/main" id="{2CC53E7B-8153-DA01-9DCD-9815439C0AA2}"/>
              </a:ext>
            </a:extLst>
          </p:cNvPr>
          <p:cNvSpPr txBox="1"/>
          <p:nvPr/>
        </p:nvSpPr>
        <p:spPr>
          <a:xfrm>
            <a:off x="558439" y="4033641"/>
            <a:ext cx="3884772" cy="492443"/>
          </a:xfrm>
          <a:prstGeom prst="rect">
            <a:avLst/>
          </a:prstGeom>
          <a:noFill/>
        </p:spPr>
        <p:txBody>
          <a:bodyPr wrap="square">
            <a:spAutoFit/>
          </a:bodyPr>
          <a:lstStyle/>
          <a:p>
            <a:pPr>
              <a:buFont typeface="Wingdings"/>
              <a:buChar char="§"/>
            </a:pPr>
            <a:endParaRPr lang="en-US" sz="1400" dirty="0">
              <a:latin typeface="Arial"/>
              <a:cs typeface="Arial"/>
            </a:endParaRPr>
          </a:p>
          <a:p>
            <a:pPr marL="0" indent="0">
              <a:buNone/>
            </a:pPr>
            <a:r>
              <a:rPr lang="en-US" sz="1200" b="1" dirty="0">
                <a:latin typeface="Arial"/>
                <a:cs typeface="Arial"/>
              </a:rPr>
              <a:t>Top 5 gigawatt-sized projects in Denmark </a:t>
            </a:r>
            <a:endParaRPr lang="en-US" sz="1200" b="1" dirty="0"/>
          </a:p>
        </p:txBody>
      </p:sp>
      <p:graphicFrame>
        <p:nvGraphicFramePr>
          <p:cNvPr id="8" name="Diagram 7">
            <a:extLst>
              <a:ext uri="{FF2B5EF4-FFF2-40B4-BE49-F238E27FC236}">
                <a16:creationId xmlns:a16="http://schemas.microsoft.com/office/drawing/2014/main" id="{C2518E8D-3387-2081-5A87-774E67BD316E}"/>
              </a:ext>
            </a:extLst>
          </p:cNvPr>
          <p:cNvGraphicFramePr>
            <a:graphicFrameLocks/>
          </p:cNvGraphicFramePr>
          <p:nvPr>
            <p:extLst>
              <p:ext uri="{D42A27DB-BD31-4B8C-83A1-F6EECF244321}">
                <p14:modId xmlns:p14="http://schemas.microsoft.com/office/powerpoint/2010/main" val="1001607489"/>
              </p:ext>
            </p:extLst>
          </p:nvPr>
        </p:nvGraphicFramePr>
        <p:xfrm>
          <a:off x="6181725" y="2159999"/>
          <a:ext cx="5361684" cy="4185189"/>
        </p:xfrm>
        <a:graphic>
          <a:graphicData uri="http://schemas.openxmlformats.org/drawingml/2006/chart">
            <c:chart xmlns:c="http://schemas.openxmlformats.org/drawingml/2006/chart" xmlns:r="http://schemas.openxmlformats.org/officeDocument/2006/relationships" r:id="rId2"/>
          </a:graphicData>
        </a:graphic>
      </p:graphicFrame>
      <p:sp>
        <p:nvSpPr>
          <p:cNvPr id="7" name="Tekstfelt 6">
            <a:extLst>
              <a:ext uri="{FF2B5EF4-FFF2-40B4-BE49-F238E27FC236}">
                <a16:creationId xmlns:a16="http://schemas.microsoft.com/office/drawing/2014/main" id="{215B55DC-9208-3371-D12D-F34FE73912AD}"/>
              </a:ext>
            </a:extLst>
          </p:cNvPr>
          <p:cNvSpPr txBox="1"/>
          <p:nvPr/>
        </p:nvSpPr>
        <p:spPr>
          <a:xfrm>
            <a:off x="674001" y="6202781"/>
            <a:ext cx="4507847" cy="507831"/>
          </a:xfrm>
          <a:prstGeom prst="rect">
            <a:avLst/>
          </a:prstGeom>
          <a:noFill/>
        </p:spPr>
        <p:txBody>
          <a:bodyPr wrap="square" lIns="91440" tIns="45720" rIns="91440" bIns="45720" rtlCol="0" anchor="t">
            <a:spAutoFit/>
          </a:bodyPr>
          <a:lstStyle/>
          <a:p>
            <a:r>
              <a:rPr lang="en-US" sz="900" b="1" i="1">
                <a:latin typeface="Arial"/>
                <a:cs typeface="Arial"/>
              </a:rPr>
              <a:t>Note: </a:t>
            </a:r>
            <a:r>
              <a:rPr lang="en-US" sz="900" i="1">
                <a:latin typeface="Arial"/>
                <a:cs typeface="Arial"/>
              </a:rPr>
              <a:t>We report the IEA’s database as is, without making any changes to the data based on our knowledge of specific projects. For example, CIP currently expects </a:t>
            </a:r>
            <a:r>
              <a:rPr lang="en-US" sz="900" i="1" err="1">
                <a:latin typeface="Arial"/>
                <a:cs typeface="Arial"/>
              </a:rPr>
              <a:t>Høst</a:t>
            </a:r>
            <a:r>
              <a:rPr lang="en-US" sz="900" i="1">
                <a:latin typeface="Arial"/>
                <a:cs typeface="Arial"/>
              </a:rPr>
              <a:t> to reach FID in 2025 and commence operations in 2028/29.</a:t>
            </a:r>
          </a:p>
        </p:txBody>
      </p:sp>
      <p:sp>
        <p:nvSpPr>
          <p:cNvPr id="2" name="Tekstfelt 1">
            <a:extLst>
              <a:ext uri="{FF2B5EF4-FFF2-40B4-BE49-F238E27FC236}">
                <a16:creationId xmlns:a16="http://schemas.microsoft.com/office/drawing/2014/main" id="{D0049423-E98B-43E8-7CE0-5BDFB51EFD17}"/>
              </a:ext>
            </a:extLst>
          </p:cNvPr>
          <p:cNvSpPr txBox="1"/>
          <p:nvPr/>
        </p:nvSpPr>
        <p:spPr>
          <a:xfrm>
            <a:off x="6493747" y="6263841"/>
            <a:ext cx="3303395" cy="230832"/>
          </a:xfrm>
          <a:prstGeom prst="rect">
            <a:avLst/>
          </a:prstGeom>
          <a:noFill/>
        </p:spPr>
        <p:txBody>
          <a:bodyPr wrap="square">
            <a:spAutoFit/>
          </a:bodyPr>
          <a:lstStyle/>
          <a:p>
            <a:r>
              <a:rPr lang="en-US" sz="900" b="1" i="1" dirty="0">
                <a:latin typeface="Arial"/>
                <a:cs typeface="Arial"/>
              </a:rPr>
              <a:t>Source:</a:t>
            </a:r>
            <a:r>
              <a:rPr lang="en-US" sz="900" i="1" dirty="0">
                <a:latin typeface="Arial"/>
                <a:cs typeface="Arial"/>
              </a:rPr>
              <a:t> IEA Hydrogen Production Projects Database, 2023.</a:t>
            </a:r>
          </a:p>
        </p:txBody>
      </p:sp>
      <p:sp>
        <p:nvSpPr>
          <p:cNvPr id="10" name="Tekstfelt 9">
            <a:extLst>
              <a:ext uri="{FF2B5EF4-FFF2-40B4-BE49-F238E27FC236}">
                <a16:creationId xmlns:a16="http://schemas.microsoft.com/office/drawing/2014/main" id="{4126F24E-4AE1-41F4-BB99-87DCD8088188}"/>
              </a:ext>
            </a:extLst>
          </p:cNvPr>
          <p:cNvSpPr txBox="1"/>
          <p:nvPr/>
        </p:nvSpPr>
        <p:spPr>
          <a:xfrm>
            <a:off x="6305550" y="1791858"/>
            <a:ext cx="6094324" cy="276999"/>
          </a:xfrm>
          <a:prstGeom prst="rect">
            <a:avLst/>
          </a:prstGeom>
          <a:noFill/>
        </p:spPr>
        <p:txBody>
          <a:bodyPr wrap="square">
            <a:spAutoFit/>
          </a:bodyPr>
          <a:lstStyle/>
          <a:p>
            <a:r>
              <a:rPr lang="en-US" sz="1200" b="1" dirty="0">
                <a:latin typeface="Arial" panose="020B0604020202020204" pitchFamily="34" charset="0"/>
                <a:cs typeface="Arial" panose="020B0604020202020204" pitchFamily="34" charset="0"/>
              </a:rPr>
              <a:t>Timing of new electrolyzer capacity in Denmark </a:t>
            </a:r>
            <a:endParaRPr lang="da-DK" sz="12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23494435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6" name="Diagram 15">
            <a:extLst>
              <a:ext uri="{FF2B5EF4-FFF2-40B4-BE49-F238E27FC236}">
                <a16:creationId xmlns:a16="http://schemas.microsoft.com/office/drawing/2014/main" id="{59023ACF-2842-0973-8A04-7C051B19C957}"/>
              </a:ext>
            </a:extLst>
          </p:cNvPr>
          <p:cNvGraphicFramePr>
            <a:graphicFrameLocks/>
          </p:cNvGraphicFramePr>
          <p:nvPr>
            <p:extLst>
              <p:ext uri="{D42A27DB-BD31-4B8C-83A1-F6EECF244321}">
                <p14:modId xmlns:p14="http://schemas.microsoft.com/office/powerpoint/2010/main" val="1545555136"/>
              </p:ext>
            </p:extLst>
          </p:nvPr>
        </p:nvGraphicFramePr>
        <p:xfrm>
          <a:off x="542925" y="3882469"/>
          <a:ext cx="4265287" cy="2958985"/>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5" name="Diagram 14">
            <a:extLst>
              <a:ext uri="{FF2B5EF4-FFF2-40B4-BE49-F238E27FC236}">
                <a16:creationId xmlns:a16="http://schemas.microsoft.com/office/drawing/2014/main" id="{B41C88BB-F7E3-8A13-7A9F-53899BAC86B9}"/>
              </a:ext>
            </a:extLst>
          </p:cNvPr>
          <p:cNvGraphicFramePr>
            <a:graphicFrameLocks/>
          </p:cNvGraphicFramePr>
          <p:nvPr>
            <p:extLst>
              <p:ext uri="{D42A27DB-BD31-4B8C-83A1-F6EECF244321}">
                <p14:modId xmlns:p14="http://schemas.microsoft.com/office/powerpoint/2010/main" val="3747015756"/>
              </p:ext>
            </p:extLst>
          </p:nvPr>
        </p:nvGraphicFramePr>
        <p:xfrm>
          <a:off x="6269270" y="3762195"/>
          <a:ext cx="3898660" cy="3088686"/>
        </p:xfrm>
        <a:graphic>
          <a:graphicData uri="http://schemas.openxmlformats.org/drawingml/2006/chart">
            <c:chart xmlns:c="http://schemas.openxmlformats.org/drawingml/2006/chart" xmlns:r="http://schemas.openxmlformats.org/officeDocument/2006/relationships" r:id="rId3"/>
          </a:graphicData>
        </a:graphic>
      </p:graphicFrame>
      <p:sp>
        <p:nvSpPr>
          <p:cNvPr id="3" name="Pladsholder til tekst 2">
            <a:extLst>
              <a:ext uri="{FF2B5EF4-FFF2-40B4-BE49-F238E27FC236}">
                <a16:creationId xmlns:a16="http://schemas.microsoft.com/office/drawing/2014/main" id="{405B8B9A-E37B-5134-E172-ECCF9F0185DA}"/>
              </a:ext>
            </a:extLst>
          </p:cNvPr>
          <p:cNvSpPr>
            <a:spLocks noGrp="1"/>
          </p:cNvSpPr>
          <p:nvPr>
            <p:ph type="body" sz="quarter" idx="15"/>
          </p:nvPr>
        </p:nvSpPr>
        <p:spPr>
          <a:xfrm>
            <a:off x="431800" y="2160000"/>
            <a:ext cx="5205429" cy="3033712"/>
          </a:xfrm>
        </p:spPr>
        <p:txBody>
          <a:bodyPr vert="horz" lIns="0" tIns="0" rIns="0" bIns="0" rtlCol="0" anchor="t">
            <a:noAutofit/>
          </a:bodyPr>
          <a:lstStyle/>
          <a:p>
            <a:pPr>
              <a:buFont typeface="Wingdings"/>
              <a:buChar char="§"/>
            </a:pPr>
            <a:r>
              <a:rPr lang="en-US" sz="1400">
                <a:latin typeface="Arial" panose="020B0604020202020204" pitchFamily="34" charset="0"/>
                <a:cs typeface="Arial" panose="020B0604020202020204" pitchFamily="34" charset="0"/>
              </a:rPr>
              <a:t>59% of projects are currently in the ‘Feasibility study’ phase. Projects in the Feasibility study phase account for 93% of all announced capacity (209 GW).</a:t>
            </a:r>
          </a:p>
          <a:p>
            <a:pPr>
              <a:buFont typeface="Wingdings"/>
              <a:buChar char="§"/>
            </a:pPr>
            <a:r>
              <a:rPr lang="en-US" sz="1400">
                <a:latin typeface="Arial" panose="020B0604020202020204" pitchFamily="34" charset="0"/>
                <a:cs typeface="Arial" panose="020B0604020202020204" pitchFamily="34" charset="0"/>
              </a:rPr>
              <a:t>18% of projects have progressed into the ‘FID/construction’ phase. Those projects account for 7% of all announced capacity (15 GW).</a:t>
            </a:r>
          </a:p>
        </p:txBody>
      </p:sp>
      <p:sp>
        <p:nvSpPr>
          <p:cNvPr id="4" name="Titel 3">
            <a:extLst>
              <a:ext uri="{FF2B5EF4-FFF2-40B4-BE49-F238E27FC236}">
                <a16:creationId xmlns:a16="http://schemas.microsoft.com/office/drawing/2014/main" id="{EBA46B8F-3C1F-3F4C-3252-6F099757CC98}"/>
              </a:ext>
            </a:extLst>
          </p:cNvPr>
          <p:cNvSpPr>
            <a:spLocks noGrp="1"/>
          </p:cNvSpPr>
          <p:nvPr>
            <p:ph type="title"/>
          </p:nvPr>
        </p:nvSpPr>
        <p:spPr>
          <a:xfrm>
            <a:off x="431799" y="431802"/>
            <a:ext cx="10003673" cy="966187"/>
          </a:xfrm>
        </p:spPr>
        <p:txBody>
          <a:bodyPr/>
          <a:lstStyle/>
          <a:p>
            <a:r>
              <a:rPr lang="en-US"/>
              <a:t>Project maturity</a:t>
            </a:r>
            <a:endParaRPr lang="da-DK"/>
          </a:p>
        </p:txBody>
      </p:sp>
      <p:sp>
        <p:nvSpPr>
          <p:cNvPr id="5" name="Pladsholder til slidenummer 4">
            <a:extLst>
              <a:ext uri="{FF2B5EF4-FFF2-40B4-BE49-F238E27FC236}">
                <a16:creationId xmlns:a16="http://schemas.microsoft.com/office/drawing/2014/main" id="{2B09BCE7-01B8-560A-13D3-97F4E88DDF6B}"/>
              </a:ext>
            </a:extLst>
          </p:cNvPr>
          <p:cNvSpPr>
            <a:spLocks noGrp="1"/>
          </p:cNvSpPr>
          <p:nvPr>
            <p:ph type="sldNum" sz="quarter" idx="4"/>
          </p:nvPr>
        </p:nvSpPr>
        <p:spPr/>
        <p:txBody>
          <a:bodyPr/>
          <a:lstStyle/>
          <a:p>
            <a:r>
              <a:rPr lang="en-US"/>
              <a:t>S. </a:t>
            </a:r>
            <a:fld id="{E68BB47B-6AA6-7343-BE79-ECEFD83B2C88}" type="slidenum">
              <a:rPr lang="en-US" smtClean="0"/>
              <a:pPr/>
              <a:t>6</a:t>
            </a:fld>
            <a:endParaRPr lang="en-US"/>
          </a:p>
        </p:txBody>
      </p:sp>
      <p:sp>
        <p:nvSpPr>
          <p:cNvPr id="2" name="Tekstfelt 1">
            <a:extLst>
              <a:ext uri="{FF2B5EF4-FFF2-40B4-BE49-F238E27FC236}">
                <a16:creationId xmlns:a16="http://schemas.microsoft.com/office/drawing/2014/main" id="{99DA4753-DB33-510D-25B6-C65BFDC69A95}"/>
              </a:ext>
            </a:extLst>
          </p:cNvPr>
          <p:cNvSpPr txBox="1"/>
          <p:nvPr/>
        </p:nvSpPr>
        <p:spPr>
          <a:xfrm>
            <a:off x="8082821" y="5850532"/>
            <a:ext cx="590550" cy="230832"/>
          </a:xfrm>
          <a:prstGeom prst="rect">
            <a:avLst/>
          </a:prstGeom>
          <a:noFill/>
        </p:spPr>
        <p:txBody>
          <a:bodyPr wrap="square" rtlCol="0">
            <a:spAutoFit/>
          </a:bodyPr>
          <a:lstStyle/>
          <a:p>
            <a:r>
              <a:rPr lang="da-DK" sz="900">
                <a:latin typeface="Arial" panose="020B0604020202020204" pitchFamily="34" charset="0"/>
                <a:cs typeface="Arial" panose="020B0604020202020204" pitchFamily="34" charset="0"/>
              </a:rPr>
              <a:t>(93%)</a:t>
            </a:r>
          </a:p>
        </p:txBody>
      </p:sp>
      <p:sp>
        <p:nvSpPr>
          <p:cNvPr id="9" name="Tekstfelt 8">
            <a:extLst>
              <a:ext uri="{FF2B5EF4-FFF2-40B4-BE49-F238E27FC236}">
                <a16:creationId xmlns:a16="http://schemas.microsoft.com/office/drawing/2014/main" id="{5ECC9CA2-1931-B7DC-7655-1DF9B299BF83}"/>
              </a:ext>
            </a:extLst>
          </p:cNvPr>
          <p:cNvSpPr txBox="1"/>
          <p:nvPr/>
        </p:nvSpPr>
        <p:spPr>
          <a:xfrm>
            <a:off x="7822091" y="4109674"/>
            <a:ext cx="590550" cy="230832"/>
          </a:xfrm>
          <a:prstGeom prst="rect">
            <a:avLst/>
          </a:prstGeom>
          <a:noFill/>
        </p:spPr>
        <p:txBody>
          <a:bodyPr wrap="square" rtlCol="0">
            <a:spAutoFit/>
          </a:bodyPr>
          <a:lstStyle/>
          <a:p>
            <a:r>
              <a:rPr lang="da-DK" sz="900">
                <a:latin typeface="Arial" panose="020B0604020202020204" pitchFamily="34" charset="0"/>
                <a:cs typeface="Arial" panose="020B0604020202020204" pitchFamily="34" charset="0"/>
              </a:rPr>
              <a:t>(0%)</a:t>
            </a:r>
          </a:p>
        </p:txBody>
      </p:sp>
      <p:sp>
        <p:nvSpPr>
          <p:cNvPr id="10" name="Tekstfelt 9">
            <a:extLst>
              <a:ext uri="{FF2B5EF4-FFF2-40B4-BE49-F238E27FC236}">
                <a16:creationId xmlns:a16="http://schemas.microsoft.com/office/drawing/2014/main" id="{1F72F857-0EBA-506F-FF4B-7D92AF1CA436}"/>
              </a:ext>
            </a:extLst>
          </p:cNvPr>
          <p:cNvSpPr txBox="1"/>
          <p:nvPr/>
        </p:nvSpPr>
        <p:spPr>
          <a:xfrm>
            <a:off x="6740882" y="4161401"/>
            <a:ext cx="433502" cy="230832"/>
          </a:xfrm>
          <a:prstGeom prst="rect">
            <a:avLst/>
          </a:prstGeom>
          <a:noFill/>
        </p:spPr>
        <p:txBody>
          <a:bodyPr wrap="square" rtlCol="0">
            <a:spAutoFit/>
          </a:bodyPr>
          <a:lstStyle/>
          <a:p>
            <a:r>
              <a:rPr lang="da-DK" sz="900" dirty="0">
                <a:latin typeface="Arial" panose="020B0604020202020204" pitchFamily="34" charset="0"/>
                <a:cs typeface="Arial" panose="020B0604020202020204" pitchFamily="34" charset="0"/>
              </a:rPr>
              <a:t>(7%)</a:t>
            </a:r>
          </a:p>
        </p:txBody>
      </p:sp>
      <p:sp>
        <p:nvSpPr>
          <p:cNvPr id="12" name="Tekstfelt 11">
            <a:extLst>
              <a:ext uri="{FF2B5EF4-FFF2-40B4-BE49-F238E27FC236}">
                <a16:creationId xmlns:a16="http://schemas.microsoft.com/office/drawing/2014/main" id="{03AF9F38-200A-2E21-D1C8-AA8DFF1C7905}"/>
              </a:ext>
            </a:extLst>
          </p:cNvPr>
          <p:cNvSpPr txBox="1"/>
          <p:nvPr/>
        </p:nvSpPr>
        <p:spPr>
          <a:xfrm>
            <a:off x="2580965" y="5666621"/>
            <a:ext cx="590550" cy="230832"/>
          </a:xfrm>
          <a:prstGeom prst="rect">
            <a:avLst/>
          </a:prstGeom>
          <a:noFill/>
        </p:spPr>
        <p:txBody>
          <a:bodyPr wrap="square" rtlCol="0">
            <a:spAutoFit/>
          </a:bodyPr>
          <a:lstStyle/>
          <a:p>
            <a:r>
              <a:rPr lang="da-DK" sz="900">
                <a:latin typeface="Arial" panose="020B0604020202020204" pitchFamily="34" charset="0"/>
                <a:cs typeface="Arial" panose="020B0604020202020204" pitchFamily="34" charset="0"/>
              </a:rPr>
              <a:t>(59%)</a:t>
            </a:r>
          </a:p>
        </p:txBody>
      </p:sp>
      <p:sp>
        <p:nvSpPr>
          <p:cNvPr id="13" name="Tekstfelt 12">
            <a:extLst>
              <a:ext uri="{FF2B5EF4-FFF2-40B4-BE49-F238E27FC236}">
                <a16:creationId xmlns:a16="http://schemas.microsoft.com/office/drawing/2014/main" id="{A2FFD5F3-6B15-1501-D086-ED179A7304D9}"/>
              </a:ext>
            </a:extLst>
          </p:cNvPr>
          <p:cNvSpPr txBox="1"/>
          <p:nvPr/>
        </p:nvSpPr>
        <p:spPr>
          <a:xfrm>
            <a:off x="1389370" y="5729893"/>
            <a:ext cx="590550" cy="230832"/>
          </a:xfrm>
          <a:prstGeom prst="rect">
            <a:avLst/>
          </a:prstGeom>
          <a:noFill/>
        </p:spPr>
        <p:txBody>
          <a:bodyPr wrap="square" rtlCol="0">
            <a:spAutoFit/>
          </a:bodyPr>
          <a:lstStyle/>
          <a:p>
            <a:r>
              <a:rPr lang="da-DK" sz="900">
                <a:latin typeface="Arial" panose="020B0604020202020204" pitchFamily="34" charset="0"/>
                <a:cs typeface="Arial" panose="020B0604020202020204" pitchFamily="34" charset="0"/>
              </a:rPr>
              <a:t>(18%)</a:t>
            </a:r>
          </a:p>
        </p:txBody>
      </p:sp>
      <p:sp>
        <p:nvSpPr>
          <p:cNvPr id="14" name="Tekstfelt 13">
            <a:extLst>
              <a:ext uri="{FF2B5EF4-FFF2-40B4-BE49-F238E27FC236}">
                <a16:creationId xmlns:a16="http://schemas.microsoft.com/office/drawing/2014/main" id="{A4F03D56-DF29-B953-2D54-9D4276C3E605}"/>
              </a:ext>
            </a:extLst>
          </p:cNvPr>
          <p:cNvSpPr txBox="1"/>
          <p:nvPr/>
        </p:nvSpPr>
        <p:spPr>
          <a:xfrm>
            <a:off x="1591072" y="4783982"/>
            <a:ext cx="590550" cy="230832"/>
          </a:xfrm>
          <a:prstGeom prst="rect">
            <a:avLst/>
          </a:prstGeom>
          <a:noFill/>
        </p:spPr>
        <p:txBody>
          <a:bodyPr wrap="square" rtlCol="0">
            <a:spAutoFit/>
          </a:bodyPr>
          <a:lstStyle/>
          <a:p>
            <a:r>
              <a:rPr lang="da-DK" sz="900">
                <a:solidFill>
                  <a:schemeClr val="bg1"/>
                </a:solidFill>
                <a:latin typeface="Arial" panose="020B0604020202020204" pitchFamily="34" charset="0"/>
                <a:cs typeface="Arial" panose="020B0604020202020204" pitchFamily="34" charset="0"/>
              </a:rPr>
              <a:t>(23%)</a:t>
            </a:r>
          </a:p>
        </p:txBody>
      </p:sp>
      <p:sp>
        <p:nvSpPr>
          <p:cNvPr id="19" name="Pladsholder til tekst 2">
            <a:extLst>
              <a:ext uri="{FF2B5EF4-FFF2-40B4-BE49-F238E27FC236}">
                <a16:creationId xmlns:a16="http://schemas.microsoft.com/office/drawing/2014/main" id="{B20E5EA5-0F5E-6B85-86B1-C9ADCFF84358}"/>
              </a:ext>
            </a:extLst>
          </p:cNvPr>
          <p:cNvSpPr txBox="1">
            <a:spLocks/>
          </p:cNvSpPr>
          <p:nvPr/>
        </p:nvSpPr>
        <p:spPr>
          <a:xfrm>
            <a:off x="6096000" y="2160000"/>
            <a:ext cx="4719637" cy="3033712"/>
          </a:xfrm>
          <a:prstGeom prst="rect">
            <a:avLst/>
          </a:prstGeom>
        </p:spPr>
        <p:txBody>
          <a:bodyPr vert="horz" lIns="0" tIns="0" rIns="0" bIns="0" rtlCol="0" anchor="t">
            <a:noAutofit/>
          </a:bodyPr>
          <a:lstStyle>
            <a:lvl1pPr marL="228600" indent="-228600" algn="l" defTabSz="914400" rtl="0" eaLnBrk="1" latinLnBrk="0" hangingPunct="1">
              <a:lnSpc>
                <a:spcPct val="90000"/>
              </a:lnSpc>
              <a:spcBef>
                <a:spcPts val="1000"/>
              </a:spcBef>
              <a:buFontTx/>
              <a:buBlip>
                <a:blip r:embed="rId4">
                  <a:extLst>
                    <a:ext uri="{96DAC541-7B7A-43D3-8B79-37D633B846F1}">
                      <asvg:svgBlip xmlns:asvg="http://schemas.microsoft.com/office/drawing/2016/SVG/main" r:embed="rId5"/>
                    </a:ext>
                  </a:extLst>
                </a:blip>
              </a:buBlip>
              <a:defRPr sz="1600" b="0" i="0" kern="1200">
                <a:solidFill>
                  <a:schemeClr val="tx1"/>
                </a:solidFill>
                <a:latin typeface="Eifont" pitchFamily="2" charset="77"/>
                <a:ea typeface="+mn-ea"/>
                <a:cs typeface="+mn-cs"/>
              </a:defRPr>
            </a:lvl1pPr>
            <a:lvl2pPr marL="446088" indent="-223838" algn="l" defTabSz="914400" rtl="0" eaLnBrk="1" latinLnBrk="0" hangingPunct="1">
              <a:lnSpc>
                <a:spcPct val="90000"/>
              </a:lnSpc>
              <a:spcBef>
                <a:spcPts val="500"/>
              </a:spcBef>
              <a:buFont typeface="Arial" panose="020B0604020202020204" pitchFamily="34" charset="0"/>
              <a:buChar char="•"/>
              <a:tabLst/>
              <a:defRPr sz="1600" b="0" i="0" kern="1200">
                <a:solidFill>
                  <a:schemeClr val="tx1"/>
                </a:solidFill>
                <a:latin typeface="Eifont" pitchFamily="2" charset="77"/>
                <a:ea typeface="+mn-ea"/>
                <a:cs typeface="+mn-cs"/>
              </a:defRPr>
            </a:lvl2pPr>
            <a:lvl3pPr marL="222250" indent="0" algn="l" defTabSz="914400" rtl="0" eaLnBrk="1" latinLnBrk="0" hangingPunct="1">
              <a:lnSpc>
                <a:spcPts val="2200"/>
              </a:lnSpc>
              <a:spcBef>
                <a:spcPts val="0"/>
              </a:spcBef>
              <a:buFontTx/>
              <a:buNone/>
              <a:tabLst/>
              <a:defRPr sz="1600" b="0" i="0" kern="1200">
                <a:solidFill>
                  <a:schemeClr val="tx1"/>
                </a:solidFill>
                <a:latin typeface="Eifont" pitchFamily="2" charset="77"/>
                <a:ea typeface="+mn-ea"/>
                <a:cs typeface="+mn-cs"/>
              </a:defRPr>
            </a:lvl3pPr>
            <a:lvl4pPr marL="446088" indent="-223838" algn="l" defTabSz="914400" rtl="0" eaLnBrk="1" latinLnBrk="0" hangingPunct="1">
              <a:lnSpc>
                <a:spcPct val="90000"/>
              </a:lnSpc>
              <a:spcBef>
                <a:spcPts val="500"/>
              </a:spcBef>
              <a:buFontTx/>
              <a:buBlip>
                <a:blip r:embed="rId4">
                  <a:extLst>
                    <a:ext uri="{96DAC541-7B7A-43D3-8B79-37D633B846F1}">
                      <asvg:svgBlip xmlns:asvg="http://schemas.microsoft.com/office/drawing/2016/SVG/main" r:embed="rId5"/>
                    </a:ext>
                  </a:extLst>
                </a:blip>
              </a:buBlip>
              <a:tabLst/>
              <a:defRPr sz="1600" b="0" i="0" kern="1200">
                <a:solidFill>
                  <a:schemeClr val="tx1"/>
                </a:solidFill>
                <a:latin typeface="Eifont" pitchFamily="2" charset="77"/>
                <a:ea typeface="+mn-ea"/>
                <a:cs typeface="+mn-cs"/>
              </a:defRPr>
            </a:lvl4pPr>
            <a:lvl5pPr marL="446088" indent="-223838" algn="l" defTabSz="914400" rtl="0" eaLnBrk="1" latinLnBrk="0" hangingPunct="1">
              <a:lnSpc>
                <a:spcPct val="90000"/>
              </a:lnSpc>
              <a:spcBef>
                <a:spcPts val="500"/>
              </a:spcBef>
              <a:buFont typeface="Arial" panose="020B0604020202020204" pitchFamily="34" charset="0"/>
              <a:buChar char="•"/>
              <a:tabLst/>
              <a:defRPr sz="1600" b="0" i="0" kern="1200">
                <a:solidFill>
                  <a:schemeClr val="tx1"/>
                </a:solidFill>
                <a:latin typeface="Eifont" pitchFamily="2"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buFont typeface="Wingdings"/>
              <a:buChar char="§"/>
            </a:pPr>
            <a:r>
              <a:rPr lang="en-US" sz="1400">
                <a:latin typeface="Arial" panose="020B0604020202020204" pitchFamily="34" charset="0"/>
                <a:cs typeface="Arial" panose="020B0604020202020204" pitchFamily="34" charset="0"/>
              </a:rPr>
              <a:t>At present, 23% of projects are operational, yet these projects only constitute 0,5% of all announced capacity (1 GW). More than half of the operational capacity is situated in China.</a:t>
            </a:r>
          </a:p>
        </p:txBody>
      </p:sp>
      <p:sp>
        <p:nvSpPr>
          <p:cNvPr id="17" name="Tekstfelt 16">
            <a:extLst>
              <a:ext uri="{FF2B5EF4-FFF2-40B4-BE49-F238E27FC236}">
                <a16:creationId xmlns:a16="http://schemas.microsoft.com/office/drawing/2014/main" id="{73A16ED2-2127-6D80-2B09-2A21AED67C9A}"/>
              </a:ext>
            </a:extLst>
          </p:cNvPr>
          <p:cNvSpPr txBox="1"/>
          <p:nvPr/>
        </p:nvSpPr>
        <p:spPr>
          <a:xfrm>
            <a:off x="8589310" y="6046628"/>
            <a:ext cx="3157239" cy="861774"/>
          </a:xfrm>
          <a:prstGeom prst="rect">
            <a:avLst/>
          </a:prstGeom>
          <a:noFill/>
        </p:spPr>
        <p:txBody>
          <a:bodyPr wrap="square">
            <a:spAutoFit/>
          </a:bodyPr>
          <a:lstStyle/>
          <a:p>
            <a:r>
              <a:rPr lang="en-US" sz="1000" b="1" i="1" dirty="0">
                <a:latin typeface="Arial"/>
                <a:cs typeface="Arial"/>
              </a:rPr>
              <a:t>Note: </a:t>
            </a:r>
            <a:r>
              <a:rPr lang="en-US" sz="1000" i="1" dirty="0">
                <a:latin typeface="Arial"/>
                <a:cs typeface="Arial"/>
              </a:rPr>
              <a:t>Figures exclude projects in the concept phase and where project maturity status is unknown.</a:t>
            </a:r>
          </a:p>
          <a:p>
            <a:r>
              <a:rPr lang="en-US" sz="1000" b="1" i="1" dirty="0">
                <a:latin typeface="Arial"/>
                <a:cs typeface="Arial"/>
              </a:rPr>
              <a:t>Source:</a:t>
            </a:r>
            <a:r>
              <a:rPr lang="en-US" sz="1000" i="1" dirty="0">
                <a:latin typeface="Arial"/>
                <a:cs typeface="Arial"/>
              </a:rPr>
              <a:t> IEA Hydrogen Production Projects Database, 2023.</a:t>
            </a:r>
          </a:p>
          <a:p>
            <a:endParaRPr lang="en-US" sz="1000" i="1" dirty="0">
              <a:latin typeface="Arial"/>
              <a:cs typeface="Arial"/>
            </a:endParaRPr>
          </a:p>
        </p:txBody>
      </p:sp>
    </p:spTree>
    <p:extLst>
      <p:ext uri="{BB962C8B-B14F-4D97-AF65-F5344CB8AC3E}">
        <p14:creationId xmlns:p14="http://schemas.microsoft.com/office/powerpoint/2010/main" val="395419110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Diagram 1">
            <a:extLst>
              <a:ext uri="{FF2B5EF4-FFF2-40B4-BE49-F238E27FC236}">
                <a16:creationId xmlns:a16="http://schemas.microsoft.com/office/drawing/2014/main" id="{00998306-7709-8F8D-58D6-1F7AE2B7AEAC}"/>
              </a:ext>
            </a:extLst>
          </p:cNvPr>
          <p:cNvGraphicFramePr>
            <a:graphicFrameLocks/>
          </p:cNvGraphicFramePr>
          <p:nvPr>
            <p:extLst>
              <p:ext uri="{D42A27DB-BD31-4B8C-83A1-F6EECF244321}">
                <p14:modId xmlns:p14="http://schemas.microsoft.com/office/powerpoint/2010/main" val="3136337181"/>
              </p:ext>
            </p:extLst>
          </p:nvPr>
        </p:nvGraphicFramePr>
        <p:xfrm>
          <a:off x="6305550" y="2150573"/>
          <a:ext cx="5295900" cy="4319785"/>
        </p:xfrm>
        <a:graphic>
          <a:graphicData uri="http://schemas.openxmlformats.org/drawingml/2006/chart">
            <c:chart xmlns:c="http://schemas.openxmlformats.org/drawingml/2006/chart" xmlns:r="http://schemas.openxmlformats.org/officeDocument/2006/relationships" r:id="rId2"/>
          </a:graphicData>
        </a:graphic>
      </p:graphicFrame>
      <p:sp>
        <p:nvSpPr>
          <p:cNvPr id="3" name="Pladsholder til tekst 2">
            <a:extLst>
              <a:ext uri="{FF2B5EF4-FFF2-40B4-BE49-F238E27FC236}">
                <a16:creationId xmlns:a16="http://schemas.microsoft.com/office/drawing/2014/main" id="{3ADFFDA7-DCA3-13B6-4BE7-3024E836D271}"/>
              </a:ext>
            </a:extLst>
          </p:cNvPr>
          <p:cNvSpPr>
            <a:spLocks noGrp="1"/>
          </p:cNvSpPr>
          <p:nvPr>
            <p:ph type="body" sz="quarter" idx="15"/>
          </p:nvPr>
        </p:nvSpPr>
        <p:spPr>
          <a:xfrm>
            <a:off x="431799" y="2150573"/>
            <a:ext cx="5111750" cy="3033712"/>
          </a:xfrm>
        </p:spPr>
        <p:txBody>
          <a:bodyPr vert="horz" lIns="0" tIns="0" rIns="0" bIns="0" rtlCol="0" anchor="t">
            <a:noAutofit/>
          </a:bodyPr>
          <a:lstStyle/>
          <a:p>
            <a:pPr>
              <a:buFont typeface="Wingdings"/>
              <a:buChar char="§"/>
            </a:pPr>
            <a:r>
              <a:rPr lang="en-US" sz="1400">
                <a:latin typeface="Arial"/>
                <a:cs typeface="Arial"/>
              </a:rPr>
              <a:t>The graph illustrates the geographical distribution of the top 10 countries in terms of hydrogen electrolysis production capacity, with the inclusion of Sweden, France, and Denmark for reference.</a:t>
            </a:r>
          </a:p>
          <a:p>
            <a:pPr>
              <a:buFont typeface="Wingdings"/>
              <a:buChar char="§"/>
            </a:pPr>
            <a:r>
              <a:rPr lang="en-US" sz="1400">
                <a:latin typeface="Arial"/>
                <a:cs typeface="Arial"/>
              </a:rPr>
              <a:t>Australia, Mauritania, and Chile emerge as the top three countries in terms of electrolyzer capacity.</a:t>
            </a:r>
          </a:p>
          <a:p>
            <a:pPr>
              <a:buFont typeface="Wingdings"/>
              <a:buChar char="§"/>
            </a:pPr>
            <a:r>
              <a:rPr lang="en-US" sz="1400">
                <a:latin typeface="Arial"/>
                <a:cs typeface="Arial"/>
              </a:rPr>
              <a:t>The production capacities are categorized based on their final products. Notably, projects in countries aiming for large-scale exports focus on easily transportable chemicals, such as ammonia. This includes Australia, Mauritania, Chile, Kazakhstan, and Oman.</a:t>
            </a:r>
          </a:p>
          <a:p>
            <a:pPr>
              <a:buFont typeface="Wingdings"/>
              <a:buChar char="§"/>
            </a:pPr>
            <a:r>
              <a:rPr lang="en-US" sz="1400">
                <a:latin typeface="Arial"/>
                <a:cs typeface="Arial"/>
              </a:rPr>
              <a:t>In contrast, projects in Europe predominantly target hydrogen, emphasizing its transportability through a regional pipeline system. It's worth noting that the pipelines for Mauritania and Kazakhstan consist of just three and one project, respectively, introducing a degree of uncertainty.</a:t>
            </a:r>
          </a:p>
          <a:p>
            <a:pPr>
              <a:buFont typeface="Wingdings"/>
              <a:buChar char="§"/>
            </a:pPr>
            <a:r>
              <a:rPr lang="en-US" sz="1400">
                <a:latin typeface="Arial"/>
                <a:cs typeface="Arial"/>
              </a:rPr>
              <a:t>All projects depicted in the figure have progressed beyond the 'concept phase’.</a:t>
            </a:r>
          </a:p>
        </p:txBody>
      </p:sp>
      <p:sp>
        <p:nvSpPr>
          <p:cNvPr id="4" name="Titel 3">
            <a:extLst>
              <a:ext uri="{FF2B5EF4-FFF2-40B4-BE49-F238E27FC236}">
                <a16:creationId xmlns:a16="http://schemas.microsoft.com/office/drawing/2014/main" id="{BEE7F699-ECD5-1B59-C89F-8B16E8F7EBD4}"/>
              </a:ext>
            </a:extLst>
          </p:cNvPr>
          <p:cNvSpPr>
            <a:spLocks noGrp="1"/>
          </p:cNvSpPr>
          <p:nvPr>
            <p:ph type="title"/>
          </p:nvPr>
        </p:nvSpPr>
        <p:spPr>
          <a:xfrm>
            <a:off x="431799" y="431802"/>
            <a:ext cx="6443023" cy="966187"/>
          </a:xfrm>
        </p:spPr>
        <p:txBody>
          <a:bodyPr/>
          <a:lstStyle/>
          <a:p>
            <a:r>
              <a:rPr lang="en-US" dirty="0"/>
              <a:t>Geographical distribution of electrolysis project pipeline </a:t>
            </a:r>
          </a:p>
        </p:txBody>
      </p:sp>
      <p:sp>
        <p:nvSpPr>
          <p:cNvPr id="5" name="Pladsholder til slidenummer 4">
            <a:extLst>
              <a:ext uri="{FF2B5EF4-FFF2-40B4-BE49-F238E27FC236}">
                <a16:creationId xmlns:a16="http://schemas.microsoft.com/office/drawing/2014/main" id="{246A8D5D-99F4-D21B-F9C7-99BFB6F5F0E8}"/>
              </a:ext>
            </a:extLst>
          </p:cNvPr>
          <p:cNvSpPr>
            <a:spLocks noGrp="1"/>
          </p:cNvSpPr>
          <p:nvPr>
            <p:ph type="sldNum" sz="quarter" idx="4"/>
          </p:nvPr>
        </p:nvSpPr>
        <p:spPr/>
        <p:txBody>
          <a:bodyPr/>
          <a:lstStyle/>
          <a:p>
            <a:r>
              <a:rPr lang="en-US"/>
              <a:t>S. </a:t>
            </a:r>
            <a:fld id="{E68BB47B-6AA6-7343-BE79-ECEFD83B2C88}" type="slidenum">
              <a:rPr lang="en-US" smtClean="0"/>
              <a:pPr/>
              <a:t>7</a:t>
            </a:fld>
            <a:endParaRPr lang="en-US"/>
          </a:p>
        </p:txBody>
      </p:sp>
      <p:sp>
        <p:nvSpPr>
          <p:cNvPr id="6" name="Tekstfelt 5">
            <a:extLst>
              <a:ext uri="{FF2B5EF4-FFF2-40B4-BE49-F238E27FC236}">
                <a16:creationId xmlns:a16="http://schemas.microsoft.com/office/drawing/2014/main" id="{A98336C3-A05C-A900-BB45-1FAF2C7359E2}"/>
              </a:ext>
            </a:extLst>
          </p:cNvPr>
          <p:cNvSpPr txBox="1"/>
          <p:nvPr/>
        </p:nvSpPr>
        <p:spPr>
          <a:xfrm>
            <a:off x="6493747" y="6424611"/>
            <a:ext cx="3303395" cy="230832"/>
          </a:xfrm>
          <a:prstGeom prst="rect">
            <a:avLst/>
          </a:prstGeom>
          <a:noFill/>
        </p:spPr>
        <p:txBody>
          <a:bodyPr wrap="square">
            <a:spAutoFit/>
          </a:bodyPr>
          <a:lstStyle/>
          <a:p>
            <a:r>
              <a:rPr lang="en-US" sz="900" b="1" i="1" dirty="0">
                <a:latin typeface="Arial"/>
                <a:cs typeface="Arial"/>
              </a:rPr>
              <a:t>Source:</a:t>
            </a:r>
            <a:r>
              <a:rPr lang="en-US" sz="900" i="1" dirty="0">
                <a:latin typeface="Arial"/>
                <a:cs typeface="Arial"/>
              </a:rPr>
              <a:t> IEA Hydrogen Production Projects Database, 2023.</a:t>
            </a:r>
          </a:p>
        </p:txBody>
      </p:sp>
      <p:sp>
        <p:nvSpPr>
          <p:cNvPr id="7" name="Tekstfelt 6">
            <a:extLst>
              <a:ext uri="{FF2B5EF4-FFF2-40B4-BE49-F238E27FC236}">
                <a16:creationId xmlns:a16="http://schemas.microsoft.com/office/drawing/2014/main" id="{05B1F25E-58EE-5A56-EED2-9D95C44E22DC}"/>
              </a:ext>
            </a:extLst>
          </p:cNvPr>
          <p:cNvSpPr txBox="1"/>
          <p:nvPr/>
        </p:nvSpPr>
        <p:spPr>
          <a:xfrm>
            <a:off x="6305550" y="1791858"/>
            <a:ext cx="6094324" cy="276999"/>
          </a:xfrm>
          <a:prstGeom prst="rect">
            <a:avLst/>
          </a:prstGeom>
          <a:noFill/>
        </p:spPr>
        <p:txBody>
          <a:bodyPr wrap="square">
            <a:spAutoFit/>
          </a:bodyPr>
          <a:lstStyle/>
          <a:p>
            <a:r>
              <a:rPr lang="en-US" sz="1200" b="1" dirty="0">
                <a:latin typeface="Arial" panose="020B0604020202020204" pitchFamily="34" charset="0"/>
                <a:cs typeface="Arial" panose="020B0604020202020204" pitchFamily="34" charset="0"/>
              </a:rPr>
              <a:t>New electrolyzer capacity by country </a:t>
            </a:r>
            <a:endParaRPr lang="da-DK" sz="12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65611664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ladsholder til tekst 2">
            <a:extLst>
              <a:ext uri="{FF2B5EF4-FFF2-40B4-BE49-F238E27FC236}">
                <a16:creationId xmlns:a16="http://schemas.microsoft.com/office/drawing/2014/main" id="{3ADFFDA7-DCA3-13B6-4BE7-3024E836D271}"/>
              </a:ext>
            </a:extLst>
          </p:cNvPr>
          <p:cNvSpPr>
            <a:spLocks noGrp="1"/>
          </p:cNvSpPr>
          <p:nvPr>
            <p:ph type="body" sz="quarter" idx="15"/>
          </p:nvPr>
        </p:nvSpPr>
        <p:spPr>
          <a:xfrm>
            <a:off x="431799" y="2150573"/>
            <a:ext cx="4855818" cy="3033712"/>
          </a:xfrm>
        </p:spPr>
        <p:txBody>
          <a:bodyPr vert="horz" lIns="0" tIns="0" rIns="0" bIns="0" rtlCol="0" anchor="t">
            <a:noAutofit/>
          </a:bodyPr>
          <a:lstStyle/>
          <a:p>
            <a:pPr>
              <a:buFont typeface="Wingdings"/>
              <a:buChar char="§"/>
            </a:pPr>
            <a:r>
              <a:rPr lang="en-US" sz="1400">
                <a:latin typeface="Arial"/>
                <a:cs typeface="Arial"/>
              </a:rPr>
              <a:t>This graph highlights the same countries as the previous slide, focusing specifically on electrolyzer projects in the more mature pipeline. Here, however, we want to include projects in the ‘Concept phase’ for reference.</a:t>
            </a:r>
          </a:p>
          <a:p>
            <a:pPr>
              <a:buFont typeface="Wingdings"/>
              <a:buChar char="§"/>
            </a:pPr>
            <a:endParaRPr lang="en-US" sz="1400">
              <a:latin typeface="Arial"/>
              <a:cs typeface="Arial"/>
            </a:endParaRPr>
          </a:p>
          <a:p>
            <a:pPr>
              <a:buFont typeface="Wingdings"/>
              <a:buChar char="§"/>
            </a:pPr>
            <a:r>
              <a:rPr lang="en-US" sz="1400">
                <a:latin typeface="Arial"/>
                <a:cs typeface="Arial"/>
              </a:rPr>
              <a:t>When projects in the concept phase are added, the aggregated project size experiences a significant increase in many jurisdictions. Specifically:</a:t>
            </a:r>
          </a:p>
          <a:p>
            <a:pPr lvl="1">
              <a:buFont typeface="Wingdings"/>
              <a:buChar char="§"/>
            </a:pPr>
            <a:r>
              <a:rPr lang="en-US" sz="1400">
                <a:latin typeface="Arial"/>
                <a:cs typeface="Arial"/>
              </a:rPr>
              <a:t>Australia's pipeline grows from 52 GW to 129 GW.</a:t>
            </a:r>
          </a:p>
          <a:p>
            <a:pPr lvl="1">
              <a:buFont typeface="Wingdings"/>
              <a:buChar char="§"/>
            </a:pPr>
            <a:r>
              <a:rPr lang="en-US" sz="1400">
                <a:latin typeface="Arial"/>
                <a:cs typeface="Arial"/>
              </a:rPr>
              <a:t>Chile sees an expansion from 23 GW to 64 GW.</a:t>
            </a:r>
          </a:p>
          <a:p>
            <a:pPr lvl="1">
              <a:buFont typeface="Wingdings"/>
              <a:buChar char="§"/>
            </a:pPr>
            <a:r>
              <a:rPr lang="en-US" sz="1400">
                <a:latin typeface="Arial"/>
                <a:cs typeface="Arial"/>
              </a:rPr>
              <a:t>Mauritania's capacity increases from 28 GW to 58 GW.</a:t>
            </a:r>
          </a:p>
          <a:p>
            <a:pPr lvl="1">
              <a:buFont typeface="Wingdings"/>
              <a:buChar char="§"/>
            </a:pPr>
            <a:r>
              <a:rPr lang="en-US" sz="1400">
                <a:latin typeface="Arial"/>
                <a:cs typeface="Arial"/>
              </a:rPr>
              <a:t>Denmark's capacity rises from 4 GW to 20 GW.</a:t>
            </a:r>
          </a:p>
          <a:p>
            <a:pPr marL="0" indent="0">
              <a:buNone/>
            </a:pPr>
            <a:endParaRPr lang="en-US" sz="1400">
              <a:latin typeface="Arial"/>
              <a:cs typeface="Arial"/>
            </a:endParaRPr>
          </a:p>
        </p:txBody>
      </p:sp>
      <p:sp>
        <p:nvSpPr>
          <p:cNvPr id="4" name="Titel 3">
            <a:extLst>
              <a:ext uri="{FF2B5EF4-FFF2-40B4-BE49-F238E27FC236}">
                <a16:creationId xmlns:a16="http://schemas.microsoft.com/office/drawing/2014/main" id="{BEE7F699-ECD5-1B59-C89F-8B16E8F7EBD4}"/>
              </a:ext>
            </a:extLst>
          </p:cNvPr>
          <p:cNvSpPr>
            <a:spLocks noGrp="1"/>
          </p:cNvSpPr>
          <p:nvPr>
            <p:ph type="title"/>
          </p:nvPr>
        </p:nvSpPr>
        <p:spPr>
          <a:xfrm>
            <a:off x="431797" y="431802"/>
            <a:ext cx="9497393" cy="966187"/>
          </a:xfrm>
        </p:spPr>
        <p:txBody>
          <a:bodyPr/>
          <a:lstStyle/>
          <a:p>
            <a:r>
              <a:rPr lang="en-US"/>
              <a:t>Geographical distribution of electrolysis project pipeline – including concept phase</a:t>
            </a:r>
          </a:p>
        </p:txBody>
      </p:sp>
      <p:sp>
        <p:nvSpPr>
          <p:cNvPr id="5" name="Pladsholder til slidenummer 4">
            <a:extLst>
              <a:ext uri="{FF2B5EF4-FFF2-40B4-BE49-F238E27FC236}">
                <a16:creationId xmlns:a16="http://schemas.microsoft.com/office/drawing/2014/main" id="{246A8D5D-99F4-D21B-F9C7-99BFB6F5F0E8}"/>
              </a:ext>
            </a:extLst>
          </p:cNvPr>
          <p:cNvSpPr>
            <a:spLocks noGrp="1"/>
          </p:cNvSpPr>
          <p:nvPr>
            <p:ph type="sldNum" sz="quarter" idx="4"/>
          </p:nvPr>
        </p:nvSpPr>
        <p:spPr/>
        <p:txBody>
          <a:bodyPr/>
          <a:lstStyle/>
          <a:p>
            <a:r>
              <a:rPr lang="en-US"/>
              <a:t>S. </a:t>
            </a:r>
            <a:fld id="{E68BB47B-6AA6-7343-BE79-ECEFD83B2C88}" type="slidenum">
              <a:rPr lang="en-US" smtClean="0"/>
              <a:pPr/>
              <a:t>8</a:t>
            </a:fld>
            <a:endParaRPr lang="en-US"/>
          </a:p>
        </p:txBody>
      </p:sp>
      <p:graphicFrame>
        <p:nvGraphicFramePr>
          <p:cNvPr id="6" name="Diagram 5">
            <a:extLst>
              <a:ext uri="{FF2B5EF4-FFF2-40B4-BE49-F238E27FC236}">
                <a16:creationId xmlns:a16="http://schemas.microsoft.com/office/drawing/2014/main" id="{9D505D5E-F386-70E9-3DA0-7F4935FF405C}"/>
              </a:ext>
            </a:extLst>
          </p:cNvPr>
          <p:cNvGraphicFramePr>
            <a:graphicFrameLocks/>
          </p:cNvGraphicFramePr>
          <p:nvPr>
            <p:extLst>
              <p:ext uri="{D42A27DB-BD31-4B8C-83A1-F6EECF244321}">
                <p14:modId xmlns:p14="http://schemas.microsoft.com/office/powerpoint/2010/main" val="3907335793"/>
              </p:ext>
            </p:extLst>
          </p:nvPr>
        </p:nvGraphicFramePr>
        <p:xfrm>
          <a:off x="6305550" y="2150573"/>
          <a:ext cx="5286376" cy="4274040"/>
        </p:xfrm>
        <a:graphic>
          <a:graphicData uri="http://schemas.openxmlformats.org/drawingml/2006/chart">
            <c:chart xmlns:c="http://schemas.openxmlformats.org/drawingml/2006/chart" xmlns:r="http://schemas.openxmlformats.org/officeDocument/2006/relationships" r:id="rId2"/>
          </a:graphicData>
        </a:graphic>
      </p:graphicFrame>
      <p:sp>
        <p:nvSpPr>
          <p:cNvPr id="2" name="Tekstfelt 1">
            <a:extLst>
              <a:ext uri="{FF2B5EF4-FFF2-40B4-BE49-F238E27FC236}">
                <a16:creationId xmlns:a16="http://schemas.microsoft.com/office/drawing/2014/main" id="{4B277628-956B-1992-561B-6069491D73D4}"/>
              </a:ext>
            </a:extLst>
          </p:cNvPr>
          <p:cNvSpPr txBox="1"/>
          <p:nvPr/>
        </p:nvSpPr>
        <p:spPr>
          <a:xfrm>
            <a:off x="6493747" y="6384418"/>
            <a:ext cx="3303395" cy="230832"/>
          </a:xfrm>
          <a:prstGeom prst="rect">
            <a:avLst/>
          </a:prstGeom>
          <a:noFill/>
        </p:spPr>
        <p:txBody>
          <a:bodyPr wrap="square">
            <a:spAutoFit/>
          </a:bodyPr>
          <a:lstStyle/>
          <a:p>
            <a:r>
              <a:rPr lang="en-US" sz="900" b="1" i="1" dirty="0">
                <a:latin typeface="Arial"/>
                <a:cs typeface="Arial"/>
              </a:rPr>
              <a:t>Source:</a:t>
            </a:r>
            <a:r>
              <a:rPr lang="en-US" sz="900" i="1" dirty="0">
                <a:latin typeface="Arial"/>
                <a:cs typeface="Arial"/>
              </a:rPr>
              <a:t> IEA Hydrogen Production Projects Database, 2023.</a:t>
            </a:r>
          </a:p>
        </p:txBody>
      </p:sp>
      <p:sp>
        <p:nvSpPr>
          <p:cNvPr id="9" name="Tekstfelt 8">
            <a:extLst>
              <a:ext uri="{FF2B5EF4-FFF2-40B4-BE49-F238E27FC236}">
                <a16:creationId xmlns:a16="http://schemas.microsoft.com/office/drawing/2014/main" id="{A2BFDCF4-77FA-BCC1-1162-94E3A66A55B7}"/>
              </a:ext>
            </a:extLst>
          </p:cNvPr>
          <p:cNvSpPr txBox="1"/>
          <p:nvPr/>
        </p:nvSpPr>
        <p:spPr>
          <a:xfrm>
            <a:off x="6305550" y="1791858"/>
            <a:ext cx="6094324" cy="276999"/>
          </a:xfrm>
          <a:prstGeom prst="rect">
            <a:avLst/>
          </a:prstGeom>
          <a:noFill/>
        </p:spPr>
        <p:txBody>
          <a:bodyPr wrap="square">
            <a:spAutoFit/>
          </a:bodyPr>
          <a:lstStyle/>
          <a:p>
            <a:r>
              <a:rPr lang="en-US" sz="1200" b="1" dirty="0">
                <a:latin typeface="Arial" panose="020B0604020202020204" pitchFamily="34" charset="0"/>
                <a:cs typeface="Arial" panose="020B0604020202020204" pitchFamily="34" charset="0"/>
              </a:rPr>
              <a:t>New electrolyzer capacity by country </a:t>
            </a:r>
            <a:endParaRPr lang="da-DK" sz="12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49163436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Diagram 5">
            <a:extLst>
              <a:ext uri="{FF2B5EF4-FFF2-40B4-BE49-F238E27FC236}">
                <a16:creationId xmlns:a16="http://schemas.microsoft.com/office/drawing/2014/main" id="{3947FEF5-B068-A6A7-9221-F8FD563F5545}"/>
              </a:ext>
            </a:extLst>
          </p:cNvPr>
          <p:cNvGraphicFramePr>
            <a:graphicFrameLocks/>
          </p:cNvGraphicFramePr>
          <p:nvPr>
            <p:extLst>
              <p:ext uri="{D42A27DB-BD31-4B8C-83A1-F6EECF244321}">
                <p14:modId xmlns:p14="http://schemas.microsoft.com/office/powerpoint/2010/main" val="2814522053"/>
              </p:ext>
            </p:extLst>
          </p:nvPr>
        </p:nvGraphicFramePr>
        <p:xfrm>
          <a:off x="6282855" y="2150574"/>
          <a:ext cx="5475757" cy="3914040"/>
        </p:xfrm>
        <a:graphic>
          <a:graphicData uri="http://schemas.openxmlformats.org/drawingml/2006/chart">
            <c:chart xmlns:c="http://schemas.openxmlformats.org/drawingml/2006/chart" xmlns:r="http://schemas.openxmlformats.org/officeDocument/2006/relationships" r:id="rId2"/>
          </a:graphicData>
        </a:graphic>
      </p:graphicFrame>
      <p:sp>
        <p:nvSpPr>
          <p:cNvPr id="3" name="Pladsholder til tekst 2">
            <a:extLst>
              <a:ext uri="{FF2B5EF4-FFF2-40B4-BE49-F238E27FC236}">
                <a16:creationId xmlns:a16="http://schemas.microsoft.com/office/drawing/2014/main" id="{3ADFFDA7-DCA3-13B6-4BE7-3024E836D271}"/>
              </a:ext>
            </a:extLst>
          </p:cNvPr>
          <p:cNvSpPr>
            <a:spLocks noGrp="1"/>
          </p:cNvSpPr>
          <p:nvPr>
            <p:ph type="body" sz="quarter" idx="15"/>
          </p:nvPr>
        </p:nvSpPr>
        <p:spPr>
          <a:xfrm>
            <a:off x="431798" y="2150573"/>
            <a:ext cx="4887625" cy="3033712"/>
          </a:xfrm>
        </p:spPr>
        <p:txBody>
          <a:bodyPr vert="horz" lIns="0" tIns="0" rIns="0" bIns="0" rtlCol="0" anchor="t">
            <a:noAutofit/>
          </a:bodyPr>
          <a:lstStyle/>
          <a:p>
            <a:pPr>
              <a:buFont typeface="Wingdings"/>
              <a:buChar char="§"/>
            </a:pPr>
            <a:r>
              <a:rPr lang="en-US" sz="1400">
                <a:latin typeface="Arial"/>
                <a:cs typeface="Arial"/>
              </a:rPr>
              <a:t>This graph illustrates the geographical distribution of the largest countries in terms of hydrogen production capacity.</a:t>
            </a:r>
          </a:p>
          <a:p>
            <a:pPr>
              <a:buFont typeface="Wingdings"/>
              <a:buChar char="§"/>
            </a:pPr>
            <a:r>
              <a:rPr lang="en-US" sz="1400">
                <a:latin typeface="Arial"/>
                <a:cs typeface="Arial"/>
              </a:rPr>
              <a:t>It encompasses projects utilizing electrolysis (green hydrogen), natural gas (blue hydrogen), and other inputs for hydrogen production.</a:t>
            </a:r>
          </a:p>
          <a:p>
            <a:pPr>
              <a:buFont typeface="Wingdings"/>
              <a:buChar char="§"/>
            </a:pPr>
            <a:r>
              <a:rPr lang="en-US" sz="1400">
                <a:latin typeface="Arial"/>
                <a:cs typeface="Arial"/>
              </a:rPr>
              <a:t>Australia and Mauritania persist among the top three countries. However, when considering hydrogen production involving fossil fuels and Carbon Capture, Utilization, and Storage (CCUS), the USA, the Netherlands, and the UK ascend the list.</a:t>
            </a:r>
          </a:p>
        </p:txBody>
      </p:sp>
      <p:sp>
        <p:nvSpPr>
          <p:cNvPr id="4" name="Titel 3">
            <a:extLst>
              <a:ext uri="{FF2B5EF4-FFF2-40B4-BE49-F238E27FC236}">
                <a16:creationId xmlns:a16="http://schemas.microsoft.com/office/drawing/2014/main" id="{BEE7F699-ECD5-1B59-C89F-8B16E8F7EBD4}"/>
              </a:ext>
            </a:extLst>
          </p:cNvPr>
          <p:cNvSpPr>
            <a:spLocks noGrp="1"/>
          </p:cNvSpPr>
          <p:nvPr>
            <p:ph type="title"/>
          </p:nvPr>
        </p:nvSpPr>
        <p:spPr>
          <a:xfrm>
            <a:off x="431798" y="431802"/>
            <a:ext cx="8813801" cy="966187"/>
          </a:xfrm>
        </p:spPr>
        <p:txBody>
          <a:bodyPr/>
          <a:lstStyle/>
          <a:p>
            <a:r>
              <a:rPr lang="en-US"/>
              <a:t>Geographical distribution of hydrogen pipeline (all production types)</a:t>
            </a:r>
          </a:p>
        </p:txBody>
      </p:sp>
      <p:sp>
        <p:nvSpPr>
          <p:cNvPr id="5" name="Pladsholder til slidenummer 4">
            <a:extLst>
              <a:ext uri="{FF2B5EF4-FFF2-40B4-BE49-F238E27FC236}">
                <a16:creationId xmlns:a16="http://schemas.microsoft.com/office/drawing/2014/main" id="{246A8D5D-99F4-D21B-F9C7-99BFB6F5F0E8}"/>
              </a:ext>
            </a:extLst>
          </p:cNvPr>
          <p:cNvSpPr>
            <a:spLocks noGrp="1"/>
          </p:cNvSpPr>
          <p:nvPr>
            <p:ph type="sldNum" sz="quarter" idx="4"/>
          </p:nvPr>
        </p:nvSpPr>
        <p:spPr/>
        <p:txBody>
          <a:bodyPr/>
          <a:lstStyle/>
          <a:p>
            <a:r>
              <a:rPr lang="en-US"/>
              <a:t>S. </a:t>
            </a:r>
            <a:fld id="{E68BB47B-6AA6-7343-BE79-ECEFD83B2C88}" type="slidenum">
              <a:rPr lang="en-US" smtClean="0"/>
              <a:pPr/>
              <a:t>9</a:t>
            </a:fld>
            <a:endParaRPr lang="en-US"/>
          </a:p>
        </p:txBody>
      </p:sp>
      <p:sp>
        <p:nvSpPr>
          <p:cNvPr id="12" name="Tekstfelt 11">
            <a:extLst>
              <a:ext uri="{FF2B5EF4-FFF2-40B4-BE49-F238E27FC236}">
                <a16:creationId xmlns:a16="http://schemas.microsoft.com/office/drawing/2014/main" id="{EF071E78-A1FB-F276-4178-5867BCB923DB}"/>
              </a:ext>
            </a:extLst>
          </p:cNvPr>
          <p:cNvSpPr txBox="1"/>
          <p:nvPr/>
        </p:nvSpPr>
        <p:spPr>
          <a:xfrm>
            <a:off x="5939956" y="6075166"/>
            <a:ext cx="5347169" cy="507831"/>
          </a:xfrm>
          <a:prstGeom prst="rect">
            <a:avLst/>
          </a:prstGeom>
          <a:noFill/>
        </p:spPr>
        <p:txBody>
          <a:bodyPr wrap="square">
            <a:spAutoFit/>
          </a:bodyPr>
          <a:lstStyle/>
          <a:p>
            <a:r>
              <a:rPr lang="en-US" sz="900" b="1" i="1" dirty="0">
                <a:latin typeface="Arial"/>
                <a:cs typeface="Arial"/>
              </a:rPr>
              <a:t>Note: </a:t>
            </a:r>
            <a:r>
              <a:rPr lang="en-US" sz="900" i="1" dirty="0">
                <a:latin typeface="Arial"/>
                <a:cs typeface="Arial"/>
              </a:rPr>
              <a:t>Project sizes are measured in kt H2/y which allows us to compare projects across hydrogen production technologies. All projects gave progressed beyond the ’concept phase’.</a:t>
            </a:r>
          </a:p>
          <a:p>
            <a:r>
              <a:rPr lang="en-US" sz="900" b="1" i="1" dirty="0">
                <a:latin typeface="Arial"/>
                <a:cs typeface="Arial"/>
              </a:rPr>
              <a:t>Source:</a:t>
            </a:r>
            <a:r>
              <a:rPr lang="en-US" sz="900" i="1" dirty="0">
                <a:latin typeface="Arial"/>
                <a:cs typeface="Arial"/>
              </a:rPr>
              <a:t> IEA Hydrogen Production Projects Database, 2023.</a:t>
            </a:r>
          </a:p>
        </p:txBody>
      </p:sp>
      <p:sp>
        <p:nvSpPr>
          <p:cNvPr id="2" name="Tekstfelt 1">
            <a:extLst>
              <a:ext uri="{FF2B5EF4-FFF2-40B4-BE49-F238E27FC236}">
                <a16:creationId xmlns:a16="http://schemas.microsoft.com/office/drawing/2014/main" id="{412B93CF-18BA-BA18-8ABB-35BC58C9B56E}"/>
              </a:ext>
            </a:extLst>
          </p:cNvPr>
          <p:cNvSpPr txBox="1"/>
          <p:nvPr/>
        </p:nvSpPr>
        <p:spPr>
          <a:xfrm>
            <a:off x="6305550" y="1791858"/>
            <a:ext cx="6094324" cy="276999"/>
          </a:xfrm>
          <a:prstGeom prst="rect">
            <a:avLst/>
          </a:prstGeom>
          <a:noFill/>
        </p:spPr>
        <p:txBody>
          <a:bodyPr wrap="square">
            <a:spAutoFit/>
          </a:bodyPr>
          <a:lstStyle/>
          <a:p>
            <a:r>
              <a:rPr lang="en-US" sz="1200" b="1" dirty="0">
                <a:latin typeface="Arial" panose="020B0604020202020204" pitchFamily="34" charset="0"/>
                <a:cs typeface="Arial" panose="020B0604020202020204" pitchFamily="34" charset="0"/>
              </a:rPr>
              <a:t>New hydrogen production by country </a:t>
            </a:r>
            <a:endParaRPr lang="da-DK" sz="12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25992507"/>
      </p:ext>
    </p:extLst>
  </p:cSld>
  <p:clrMapOvr>
    <a:masterClrMapping/>
  </p:clrMapOvr>
</p:sld>
</file>

<file path=ppt/theme/theme1.xml><?xml version="1.0" encoding="utf-8"?>
<a:theme xmlns:a="http://schemas.openxmlformats.org/drawingml/2006/main" name="Office-tema">
  <a:themeElements>
    <a:clrScheme name="EIFO">
      <a:dk1>
        <a:srgbClr val="121212"/>
      </a:dk1>
      <a:lt1>
        <a:srgbClr val="FFFFFF"/>
      </a:lt1>
      <a:dk2>
        <a:srgbClr val="4E644B"/>
      </a:dk2>
      <a:lt2>
        <a:srgbClr val="EBEBD7"/>
      </a:lt2>
      <a:accent1>
        <a:srgbClr val="AFC0AA"/>
      </a:accent1>
      <a:accent2>
        <a:srgbClr val="EBEBD7"/>
      </a:accent2>
      <a:accent3>
        <a:srgbClr val="4E644B"/>
      </a:accent3>
      <a:accent4>
        <a:srgbClr val="FFE18C"/>
      </a:accent4>
      <a:accent5>
        <a:srgbClr val="234432"/>
      </a:accent5>
      <a:accent6>
        <a:srgbClr val="F0F8F5"/>
      </a:accent6>
      <a:hlink>
        <a:srgbClr val="66F58A"/>
      </a:hlink>
      <a:folHlink>
        <a:srgbClr val="4D4D4D"/>
      </a:folHlink>
    </a:clrScheme>
    <a:fontScheme name="EIFO">
      <a:majorFont>
        <a:latin typeface="Eifont Display"/>
        <a:ea typeface=""/>
        <a:cs typeface=""/>
      </a:majorFont>
      <a:minorFont>
        <a:latin typeface="Eifon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EIFO - PowerPoint-skabelon - M. Vejledning_v1.03" id="{EBB24618-B607-483A-9EC0-5A274B252CE6}" vid="{502F9386-B91C-444A-92C7-AF806ADE2DD2}"/>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blank</Template>
  <TotalTime>44</TotalTime>
  <Words>2528</Words>
  <Application>Microsoft Office PowerPoint</Application>
  <PresentationFormat>Widescreen</PresentationFormat>
  <Paragraphs>184</Paragraphs>
  <Slides>16</Slides>
  <Notes>0</Notes>
  <HiddenSlides>0</HiddenSlides>
  <MMClips>0</MMClips>
  <ScaleCrop>false</ScaleCrop>
  <HeadingPairs>
    <vt:vector size="6" baseType="variant">
      <vt:variant>
        <vt:lpstr>Benyttede skrifttyper</vt:lpstr>
      </vt:variant>
      <vt:variant>
        <vt:i4>5</vt:i4>
      </vt:variant>
      <vt:variant>
        <vt:lpstr>Tema</vt:lpstr>
      </vt:variant>
      <vt:variant>
        <vt:i4>1</vt:i4>
      </vt:variant>
      <vt:variant>
        <vt:lpstr>Slidetitler</vt:lpstr>
      </vt:variant>
      <vt:variant>
        <vt:i4>16</vt:i4>
      </vt:variant>
    </vt:vector>
  </HeadingPairs>
  <TitlesOfParts>
    <vt:vector size="22" baseType="lpstr">
      <vt:lpstr>Wingdings</vt:lpstr>
      <vt:lpstr>Eifont Display</vt:lpstr>
      <vt:lpstr>Calibri</vt:lpstr>
      <vt:lpstr>Arial</vt:lpstr>
      <vt:lpstr>Eifont</vt:lpstr>
      <vt:lpstr>Office-tema</vt:lpstr>
      <vt:lpstr>Hydrogen projects outlook  Deep dive in the IEA Hydrogen Production Projects Database   </vt:lpstr>
      <vt:lpstr>About the Hydrogen Projects Outlook</vt:lpstr>
      <vt:lpstr>Timing of new electrolyzer capacity (accumulated)</vt:lpstr>
      <vt:lpstr>Timing of new electrolyzer capacity</vt:lpstr>
      <vt:lpstr>Deep dive: Timing of new electrolyzer capacity in Denmark (accumulated)</vt:lpstr>
      <vt:lpstr>Project maturity</vt:lpstr>
      <vt:lpstr>Geographical distribution of electrolysis project pipeline </vt:lpstr>
      <vt:lpstr>Geographical distribution of electrolysis project pipeline – including concept phase</vt:lpstr>
      <vt:lpstr>Geographical distribution of hydrogen pipeline (all production types)</vt:lpstr>
      <vt:lpstr>Alignment between project pipeline and political targets</vt:lpstr>
      <vt:lpstr>Type of production technology chosen among all projects</vt:lpstr>
      <vt:lpstr>Type of technology chosen by electrolysis projects</vt:lpstr>
      <vt:lpstr>Choice of input for electrolysis</vt:lpstr>
      <vt:lpstr>Choice of input for electrolysis in different geographies</vt:lpstr>
      <vt:lpstr>Expected end-use applications of output</vt:lpstr>
      <vt:lpstr>Contact:  Christian Dahl Winther Denmark’s Export- and Investment Fund Associate Director, Head of Energy Economics  cdw@eifo.dk</vt:lpstr>
    </vt:vector>
  </TitlesOfParts>
  <Manager/>
  <Company>EIFO</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Top 15 Countries divided into Products</dc:title>
  <dc:subject/>
  <dc:creator>Simon Pedersen</dc:creator>
  <cp:keywords/>
  <dc:description/>
  <cp:lastModifiedBy>Christian Dahl Winther</cp:lastModifiedBy>
  <cp:revision>2</cp:revision>
  <dcterms:created xsi:type="dcterms:W3CDTF">2023-09-07T08:06:57Z</dcterms:created>
  <dcterms:modified xsi:type="dcterms:W3CDTF">2024-01-10T09:23:39Z</dcterms:modified>
  <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ustomerId">
    <vt:lpwstr>ekf</vt:lpwstr>
  </property>
  <property fmtid="{D5CDD505-2E9C-101B-9397-08002B2CF9AE}" pid="3" name="TemplateId">
    <vt:lpwstr>637986723946855148</vt:lpwstr>
  </property>
  <property fmtid="{D5CDD505-2E9C-101B-9397-08002B2CF9AE}" pid="4" name="UserProfileId">
    <vt:lpwstr>638197337119129438</vt:lpwstr>
  </property>
</Properties>
</file>